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 id="2147483685" r:id="rId3"/>
  </p:sldMasterIdLst>
  <p:notesMasterIdLst>
    <p:notesMasterId r:id="rId16"/>
  </p:notesMasterIdLst>
  <p:sldIdLst>
    <p:sldId id="270" r:id="rId4"/>
    <p:sldId id="257" r:id="rId5"/>
    <p:sldId id="258" r:id="rId6"/>
    <p:sldId id="259" r:id="rId7"/>
    <p:sldId id="260" r:id="rId8"/>
    <p:sldId id="262" r:id="rId9"/>
    <p:sldId id="263" r:id="rId10"/>
    <p:sldId id="264" r:id="rId11"/>
    <p:sldId id="265" r:id="rId12"/>
    <p:sldId id="266" r:id="rId13"/>
    <p:sldId id="268" r:id="rId14"/>
    <p:sldId id="269" r:id="rId1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158"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9FF3F61-91F6-44F9-8D9C-7C02B915B9FB}" type="doc">
      <dgm:prSet loTypeId="urn:microsoft.com/office/officeart/2005/8/layout/hProcess4" loCatId="process" qsTypeId="urn:microsoft.com/office/officeart/2005/8/quickstyle/simple1" qsCatId="simple" csTypeId="urn:microsoft.com/office/officeart/2005/8/colors/accent1_2" csCatId="accent1" phldr="1"/>
      <dgm:spPr/>
      <dgm:t>
        <a:bodyPr/>
        <a:lstStyle/>
        <a:p>
          <a:endParaRPr lang="zh-CN" altLang="en-US"/>
        </a:p>
      </dgm:t>
    </dgm:pt>
    <dgm:pt modelId="{D46D3B61-87B1-499A-9E42-B1E50BD5FE93}">
      <dgm:prSet phldrT="[文本]" custT="1"/>
      <dgm:spPr>
        <a:xfrm>
          <a:off x="508813" y="3215355"/>
          <a:ext cx="2013464" cy="800688"/>
        </a:xfrm>
        <a:solidFill>
          <a:srgbClr val="0070C0"/>
        </a:solidFill>
        <a:ln w="25400" cap="flat" cmpd="sng" algn="ctr">
          <a:solidFill>
            <a:srgbClr val="FFFFFF">
              <a:hueOff val="0"/>
              <a:satOff val="0"/>
              <a:lumOff val="0"/>
              <a:alphaOff val="0"/>
            </a:srgbClr>
          </a:solidFill>
          <a:prstDash val="solid"/>
        </a:ln>
        <a:effectLst/>
      </dgm:spPr>
      <dgm:t>
        <a:bodyPr/>
        <a:lstStyle/>
        <a:p>
          <a:r>
            <a:rPr lang="en-US" altLang="zh-CN" sz="2800" dirty="0" smtClean="0">
              <a:solidFill>
                <a:srgbClr val="FFFFFF"/>
              </a:solidFill>
              <a:latin typeface="Arial"/>
              <a:ea typeface="黑体"/>
              <a:cs typeface="+mn-cs"/>
            </a:rPr>
            <a:t>NE</a:t>
          </a:r>
          <a:r>
            <a:rPr lang="zh-CN" altLang="en-US" sz="2800" dirty="0" smtClean="0">
              <a:solidFill>
                <a:srgbClr val="FFFFFF"/>
              </a:solidFill>
              <a:latin typeface="Arial"/>
              <a:ea typeface="黑体"/>
              <a:cs typeface="+mn-cs"/>
            </a:rPr>
            <a:t>网络版</a:t>
          </a:r>
          <a:endParaRPr lang="zh-CN" altLang="en-US" sz="2800" dirty="0">
            <a:solidFill>
              <a:srgbClr val="FFFFFF"/>
            </a:solidFill>
            <a:latin typeface="Arial"/>
            <a:ea typeface="黑体"/>
            <a:cs typeface="+mn-cs"/>
          </a:endParaRPr>
        </a:p>
      </dgm:t>
    </dgm:pt>
    <dgm:pt modelId="{E4BAFC53-754B-460C-9FE4-A25458F4145E}" type="parTrans" cxnId="{4E817C12-5635-45FA-9943-602448EBC850}">
      <dgm:prSet/>
      <dgm:spPr/>
      <dgm:t>
        <a:bodyPr/>
        <a:lstStyle/>
        <a:p>
          <a:endParaRPr lang="zh-CN" altLang="en-US"/>
        </a:p>
      </dgm:t>
    </dgm:pt>
    <dgm:pt modelId="{08D43D9B-4893-4D9F-BCDF-C972BDE736AC}" type="sibTrans" cxnId="{4E817C12-5635-45FA-9943-602448EBC850}">
      <dgm:prSet/>
      <dgm:spPr>
        <a:xfrm>
          <a:off x="1292559" y="2262650"/>
          <a:ext cx="2367483" cy="2367483"/>
        </a:xfrm>
        <a:solidFill>
          <a:srgbClr val="1332ED"/>
        </a:solidFill>
        <a:ln>
          <a:noFill/>
        </a:ln>
        <a:effectLst/>
      </dgm:spPr>
      <dgm:t>
        <a:bodyPr/>
        <a:lstStyle/>
        <a:p>
          <a:endParaRPr lang="zh-CN" altLang="en-US"/>
        </a:p>
      </dgm:t>
    </dgm:pt>
    <dgm:pt modelId="{B7F74F05-DDF4-4350-B232-AE72936B8294}">
      <dgm:prSet phldrT="[文本]" custT="1"/>
      <dgm:spPr>
        <a:xfrm>
          <a:off x="5447" y="1711059"/>
          <a:ext cx="2265147" cy="1868273"/>
        </a:xfrm>
        <a:solidFill>
          <a:srgbClr val="FFFFFF">
            <a:alpha val="90000"/>
            <a:hueOff val="0"/>
            <a:satOff val="0"/>
            <a:lumOff val="0"/>
            <a:alphaOff val="0"/>
          </a:srgbClr>
        </a:solidFill>
        <a:ln w="25400" cap="flat" cmpd="sng" algn="ctr">
          <a:solidFill>
            <a:srgbClr val="0070C0"/>
          </a:solidFill>
          <a:prstDash val="solid"/>
        </a:ln>
        <a:effectLst/>
      </dgm:spPr>
      <dgm:t>
        <a:bodyPr/>
        <a:lstStyle/>
        <a:p>
          <a:r>
            <a:rPr lang="zh-CN" altLang="en-US" sz="1800" dirty="0" smtClean="0">
              <a:solidFill>
                <a:srgbClr val="000000">
                  <a:hueOff val="0"/>
                  <a:satOff val="0"/>
                  <a:lumOff val="0"/>
                  <a:alphaOff val="0"/>
                </a:srgbClr>
              </a:solidFill>
              <a:latin typeface="Arial"/>
              <a:ea typeface="黑体"/>
              <a:cs typeface="+mn-cs"/>
            </a:rPr>
            <a:t>手机客户端</a:t>
          </a:r>
          <a:endParaRPr lang="zh-CN" altLang="en-US" sz="1800" dirty="0">
            <a:solidFill>
              <a:srgbClr val="000000">
                <a:hueOff val="0"/>
                <a:satOff val="0"/>
                <a:lumOff val="0"/>
                <a:alphaOff val="0"/>
              </a:srgbClr>
            </a:solidFill>
            <a:latin typeface="Arial"/>
            <a:ea typeface="黑体"/>
            <a:cs typeface="+mn-cs"/>
          </a:endParaRPr>
        </a:p>
      </dgm:t>
    </dgm:pt>
    <dgm:pt modelId="{32BBD65E-1B38-462F-838A-5BD87592F7B0}" type="parTrans" cxnId="{8F4E168D-5BF9-437E-B7FE-4ED1E3AA696F}">
      <dgm:prSet/>
      <dgm:spPr/>
      <dgm:t>
        <a:bodyPr/>
        <a:lstStyle/>
        <a:p>
          <a:endParaRPr lang="zh-CN" altLang="en-US"/>
        </a:p>
      </dgm:t>
    </dgm:pt>
    <dgm:pt modelId="{FE5C9965-5F70-4B06-9EDA-9F9928EB5A49}" type="sibTrans" cxnId="{8F4E168D-5BF9-437E-B7FE-4ED1E3AA696F}">
      <dgm:prSet/>
      <dgm:spPr/>
      <dgm:t>
        <a:bodyPr/>
        <a:lstStyle/>
        <a:p>
          <a:endParaRPr lang="zh-CN" altLang="en-US"/>
        </a:p>
      </dgm:t>
    </dgm:pt>
    <dgm:pt modelId="{1793CFC0-6763-48C1-B25A-EB61C1FD30FC}">
      <dgm:prSet phldrT="[文本]"/>
      <dgm:spPr>
        <a:xfrm>
          <a:off x="3319282" y="1310715"/>
          <a:ext cx="2013464" cy="800688"/>
        </a:xfrm>
        <a:solidFill>
          <a:srgbClr val="92D050"/>
        </a:solidFill>
        <a:ln w="25400" cap="flat" cmpd="sng" algn="ctr">
          <a:solidFill>
            <a:srgbClr val="92D050"/>
          </a:solidFill>
          <a:prstDash val="solid"/>
        </a:ln>
        <a:effectLst/>
      </dgm:spPr>
      <dgm:t>
        <a:bodyPr/>
        <a:lstStyle/>
        <a:p>
          <a:r>
            <a:rPr lang="en-US" altLang="zh-CN" dirty="0" smtClean="0">
              <a:solidFill>
                <a:srgbClr val="FFFFFF"/>
              </a:solidFill>
              <a:latin typeface="Arial"/>
              <a:ea typeface="黑体"/>
              <a:cs typeface="+mn-cs"/>
            </a:rPr>
            <a:t>NE</a:t>
          </a:r>
          <a:r>
            <a:rPr lang="zh-CN" altLang="en-US" dirty="0" smtClean="0">
              <a:solidFill>
                <a:srgbClr val="FFFFFF"/>
              </a:solidFill>
              <a:latin typeface="Arial"/>
              <a:ea typeface="黑体"/>
              <a:cs typeface="+mn-cs"/>
            </a:rPr>
            <a:t>桌面版</a:t>
          </a:r>
          <a:endParaRPr lang="zh-CN" altLang="en-US" dirty="0">
            <a:solidFill>
              <a:srgbClr val="FFFFFF"/>
            </a:solidFill>
            <a:latin typeface="Arial"/>
            <a:ea typeface="黑体"/>
            <a:cs typeface="+mn-cs"/>
          </a:endParaRPr>
        </a:p>
      </dgm:t>
    </dgm:pt>
    <dgm:pt modelId="{898BDE94-663F-4339-9B5C-51C1BF017ED4}" type="parTrans" cxnId="{9CB52FCB-B8F8-408B-A3F7-2EC4EDB0FEFC}">
      <dgm:prSet/>
      <dgm:spPr/>
      <dgm:t>
        <a:bodyPr/>
        <a:lstStyle/>
        <a:p>
          <a:endParaRPr lang="zh-CN" altLang="en-US"/>
        </a:p>
      </dgm:t>
    </dgm:pt>
    <dgm:pt modelId="{8F396332-F93D-4B8D-AD9F-F8C877DEF494}" type="sibTrans" cxnId="{9CB52FCB-B8F8-408B-A3F7-2EC4EDB0FEFC}">
      <dgm:prSet/>
      <dgm:spPr>
        <a:xfrm>
          <a:off x="4094673" y="605383"/>
          <a:ext cx="2656527" cy="2656527"/>
        </a:xfrm>
        <a:solidFill>
          <a:srgbClr val="92D050"/>
        </a:solidFill>
        <a:ln>
          <a:noFill/>
        </a:ln>
        <a:effectLst/>
      </dgm:spPr>
      <dgm:t>
        <a:bodyPr/>
        <a:lstStyle/>
        <a:p>
          <a:endParaRPr lang="zh-CN" altLang="en-US"/>
        </a:p>
      </dgm:t>
    </dgm:pt>
    <dgm:pt modelId="{60D66B05-AAA3-4F48-B62E-239F57128BB6}">
      <dgm:prSet phldrT="[文本]"/>
      <dgm:spPr>
        <a:xfrm>
          <a:off x="2815916" y="1711059"/>
          <a:ext cx="2265147" cy="1868273"/>
        </a:xfrm>
        <a:solidFill>
          <a:srgbClr val="FFFFFF">
            <a:alpha val="90000"/>
            <a:hueOff val="0"/>
            <a:satOff val="0"/>
            <a:lumOff val="0"/>
            <a:alphaOff val="0"/>
          </a:srgbClr>
        </a:solidFill>
        <a:ln w="25400" cap="flat" cmpd="sng" algn="ctr">
          <a:solidFill>
            <a:srgbClr val="92D050"/>
          </a:solidFill>
          <a:prstDash val="solid"/>
        </a:ln>
        <a:effectLst/>
      </dgm:spPr>
      <dgm:t>
        <a:bodyPr/>
        <a:lstStyle/>
        <a:p>
          <a:r>
            <a:rPr lang="zh-CN" altLang="en-US" dirty="0" smtClean="0">
              <a:solidFill>
                <a:srgbClr val="000000">
                  <a:hueOff val="0"/>
                  <a:satOff val="0"/>
                  <a:lumOff val="0"/>
                  <a:alphaOff val="0"/>
                </a:srgbClr>
              </a:solidFill>
              <a:latin typeface="Arial"/>
              <a:ea typeface="黑体"/>
              <a:cs typeface="+mn-cs"/>
            </a:rPr>
            <a:t>录音、视频、图片</a:t>
          </a:r>
          <a:endParaRPr lang="zh-CN" altLang="en-US" dirty="0">
            <a:solidFill>
              <a:srgbClr val="000000">
                <a:hueOff val="0"/>
                <a:satOff val="0"/>
                <a:lumOff val="0"/>
                <a:alphaOff val="0"/>
              </a:srgbClr>
            </a:solidFill>
            <a:latin typeface="Arial"/>
            <a:ea typeface="黑体"/>
            <a:cs typeface="+mn-cs"/>
          </a:endParaRPr>
        </a:p>
      </dgm:t>
    </dgm:pt>
    <dgm:pt modelId="{1A989486-BE14-4FFD-80DC-696336D4CB51}" type="parTrans" cxnId="{D398F8FE-5927-4BBB-A232-E7A4A246FB2B}">
      <dgm:prSet/>
      <dgm:spPr/>
      <dgm:t>
        <a:bodyPr/>
        <a:lstStyle/>
        <a:p>
          <a:endParaRPr lang="zh-CN" altLang="en-US"/>
        </a:p>
      </dgm:t>
    </dgm:pt>
    <dgm:pt modelId="{2E54C633-FEDB-49B7-B292-1B6ED31CDF95}" type="sibTrans" cxnId="{D398F8FE-5927-4BBB-A232-E7A4A246FB2B}">
      <dgm:prSet/>
      <dgm:spPr/>
      <dgm:t>
        <a:bodyPr/>
        <a:lstStyle/>
        <a:p>
          <a:endParaRPr lang="zh-CN" altLang="en-US"/>
        </a:p>
      </dgm:t>
    </dgm:pt>
    <dgm:pt modelId="{A63174F0-6AC3-4405-AFDD-D2916472733C}">
      <dgm:prSet phldrT="[文本]" custT="1"/>
      <dgm:spPr>
        <a:xfrm>
          <a:off x="6129751" y="3178988"/>
          <a:ext cx="2013464" cy="800688"/>
        </a:xfrm>
        <a:solidFill>
          <a:srgbClr val="FEA501">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r>
            <a:rPr lang="zh-CN" altLang="en-US" sz="2800" dirty="0" smtClean="0">
              <a:solidFill>
                <a:srgbClr val="FFFFFF"/>
              </a:solidFill>
              <a:latin typeface="Arial"/>
              <a:ea typeface="黑体"/>
              <a:cs typeface="+mn-cs"/>
            </a:rPr>
            <a:t>机构知识库</a:t>
          </a:r>
          <a:endParaRPr lang="zh-CN" altLang="en-US" sz="2800" dirty="0">
            <a:solidFill>
              <a:srgbClr val="FFFFFF"/>
            </a:solidFill>
            <a:latin typeface="Arial"/>
            <a:ea typeface="黑体"/>
            <a:cs typeface="+mn-cs"/>
          </a:endParaRPr>
        </a:p>
      </dgm:t>
    </dgm:pt>
    <dgm:pt modelId="{47E036C9-0D04-48B2-936A-D805A6D9E5FF}" type="parTrans" cxnId="{53F4F31D-ECAA-4AB0-BC5A-288EAEA99EBE}">
      <dgm:prSet/>
      <dgm:spPr/>
      <dgm:t>
        <a:bodyPr/>
        <a:lstStyle/>
        <a:p>
          <a:endParaRPr lang="zh-CN" altLang="en-US"/>
        </a:p>
      </dgm:t>
    </dgm:pt>
    <dgm:pt modelId="{2D119CD0-CB50-41C0-B1FD-B7614CCE3891}" type="sibTrans" cxnId="{53F4F31D-ECAA-4AB0-BC5A-288EAEA99EBE}">
      <dgm:prSet/>
      <dgm:spPr/>
      <dgm:t>
        <a:bodyPr/>
        <a:lstStyle/>
        <a:p>
          <a:endParaRPr lang="zh-CN" altLang="en-US"/>
        </a:p>
      </dgm:t>
    </dgm:pt>
    <dgm:pt modelId="{86CE4D24-5227-4F01-99C8-83FFB7FD5E17}">
      <dgm:prSet phldrT="[文本]" custT="1"/>
      <dgm:spPr>
        <a:xfrm>
          <a:off x="5626385" y="1711059"/>
          <a:ext cx="2265147" cy="1868273"/>
        </a:xfrm>
        <a:solidFill>
          <a:srgbClr val="FFFFFF">
            <a:alpha val="90000"/>
            <a:hueOff val="0"/>
            <a:satOff val="0"/>
            <a:lumOff val="0"/>
            <a:alphaOff val="0"/>
          </a:srgbClr>
        </a:solidFill>
        <a:ln w="25400" cap="flat" cmpd="sng" algn="ctr">
          <a:solidFill>
            <a:srgbClr val="FEA501">
              <a:hueOff val="0"/>
              <a:satOff val="0"/>
              <a:lumOff val="0"/>
              <a:alphaOff val="0"/>
            </a:srgbClr>
          </a:solidFill>
          <a:prstDash val="solid"/>
        </a:ln>
        <a:effectLst/>
      </dgm:spPr>
      <dgm:t>
        <a:bodyPr/>
        <a:lstStyle/>
        <a:p>
          <a:r>
            <a:rPr lang="zh-CN" altLang="en-US" sz="2000" dirty="0" smtClean="0">
              <a:solidFill>
                <a:srgbClr val="000000">
                  <a:hueOff val="0"/>
                  <a:satOff val="0"/>
                  <a:lumOff val="0"/>
                  <a:alphaOff val="0"/>
                </a:srgbClr>
              </a:solidFill>
              <a:latin typeface="Arial"/>
              <a:ea typeface="黑体"/>
              <a:cs typeface="+mn-cs"/>
            </a:rPr>
            <a:t>知识仓储</a:t>
          </a:r>
          <a:endParaRPr lang="zh-CN" altLang="en-US" sz="2000" dirty="0">
            <a:solidFill>
              <a:srgbClr val="000000">
                <a:hueOff val="0"/>
                <a:satOff val="0"/>
                <a:lumOff val="0"/>
                <a:alphaOff val="0"/>
              </a:srgbClr>
            </a:solidFill>
            <a:latin typeface="Arial"/>
            <a:ea typeface="黑体"/>
            <a:cs typeface="+mn-cs"/>
          </a:endParaRPr>
        </a:p>
      </dgm:t>
    </dgm:pt>
    <dgm:pt modelId="{C8D164C3-1C9A-459A-AA88-846DB03D5E33}" type="parTrans" cxnId="{8FB03D9D-A1F6-417B-8599-AE0D1D30A8AD}">
      <dgm:prSet/>
      <dgm:spPr/>
      <dgm:t>
        <a:bodyPr/>
        <a:lstStyle/>
        <a:p>
          <a:endParaRPr lang="zh-CN" altLang="en-US"/>
        </a:p>
      </dgm:t>
    </dgm:pt>
    <dgm:pt modelId="{2300AC7B-0801-4D47-9AF7-4687065A5D0D}" type="sibTrans" cxnId="{8FB03D9D-A1F6-417B-8599-AE0D1D30A8AD}">
      <dgm:prSet/>
      <dgm:spPr/>
      <dgm:t>
        <a:bodyPr/>
        <a:lstStyle/>
        <a:p>
          <a:endParaRPr lang="zh-CN" altLang="en-US"/>
        </a:p>
      </dgm:t>
    </dgm:pt>
    <dgm:pt modelId="{30C1A66A-FD99-4791-BBBD-FC25A52F28C8}">
      <dgm:prSet phldrT="[文本]" custT="1"/>
      <dgm:spPr>
        <a:xfrm>
          <a:off x="5626385" y="1711059"/>
          <a:ext cx="2265147" cy="1868273"/>
        </a:xfrm>
        <a:solidFill>
          <a:srgbClr val="FFFFFF">
            <a:alpha val="90000"/>
            <a:hueOff val="0"/>
            <a:satOff val="0"/>
            <a:lumOff val="0"/>
            <a:alphaOff val="0"/>
          </a:srgbClr>
        </a:solidFill>
        <a:ln w="25400" cap="flat" cmpd="sng" algn="ctr">
          <a:solidFill>
            <a:srgbClr val="FEA501">
              <a:hueOff val="0"/>
              <a:satOff val="0"/>
              <a:lumOff val="0"/>
              <a:alphaOff val="0"/>
            </a:srgbClr>
          </a:solidFill>
          <a:prstDash val="solid"/>
        </a:ln>
        <a:effectLst/>
      </dgm:spPr>
      <dgm:t>
        <a:bodyPr/>
        <a:lstStyle/>
        <a:p>
          <a:r>
            <a:rPr lang="zh-CN" altLang="en-US" sz="2000" dirty="0" smtClean="0">
              <a:solidFill>
                <a:srgbClr val="000000">
                  <a:hueOff val="0"/>
                  <a:satOff val="0"/>
                  <a:lumOff val="0"/>
                  <a:alphaOff val="0"/>
                </a:srgbClr>
              </a:solidFill>
              <a:latin typeface="Arial"/>
              <a:ea typeface="黑体"/>
              <a:cs typeface="+mn-cs"/>
            </a:rPr>
            <a:t>数字出版</a:t>
          </a:r>
          <a:endParaRPr lang="zh-CN" altLang="en-US" sz="2000" dirty="0">
            <a:solidFill>
              <a:srgbClr val="000000">
                <a:hueOff val="0"/>
                <a:satOff val="0"/>
                <a:lumOff val="0"/>
                <a:alphaOff val="0"/>
              </a:srgbClr>
            </a:solidFill>
            <a:latin typeface="Arial"/>
            <a:ea typeface="黑体"/>
            <a:cs typeface="+mn-cs"/>
          </a:endParaRPr>
        </a:p>
      </dgm:t>
    </dgm:pt>
    <dgm:pt modelId="{A7AF0354-264F-4059-B484-95D2AC3E7272}" type="parTrans" cxnId="{EC3F0A97-BD09-483B-BD4C-04CF619D82F0}">
      <dgm:prSet/>
      <dgm:spPr/>
      <dgm:t>
        <a:bodyPr/>
        <a:lstStyle/>
        <a:p>
          <a:endParaRPr lang="zh-CN" altLang="en-US"/>
        </a:p>
      </dgm:t>
    </dgm:pt>
    <dgm:pt modelId="{3C60FF05-00A8-4A38-A20F-1C3A018AA5CC}" type="sibTrans" cxnId="{EC3F0A97-BD09-483B-BD4C-04CF619D82F0}">
      <dgm:prSet/>
      <dgm:spPr/>
      <dgm:t>
        <a:bodyPr/>
        <a:lstStyle/>
        <a:p>
          <a:endParaRPr lang="zh-CN" altLang="en-US"/>
        </a:p>
      </dgm:t>
    </dgm:pt>
    <dgm:pt modelId="{CFDE3BDC-23BF-4C05-8221-8A7B0E7B81F6}">
      <dgm:prSet phldrT="[文本]"/>
      <dgm:spPr>
        <a:xfrm>
          <a:off x="2815916" y="1711059"/>
          <a:ext cx="2265147" cy="1868273"/>
        </a:xfrm>
        <a:solidFill>
          <a:srgbClr val="FFFFFF">
            <a:alpha val="90000"/>
            <a:hueOff val="0"/>
            <a:satOff val="0"/>
            <a:lumOff val="0"/>
            <a:alphaOff val="0"/>
          </a:srgbClr>
        </a:solidFill>
        <a:ln w="25400" cap="flat" cmpd="sng" algn="ctr">
          <a:solidFill>
            <a:srgbClr val="92D050"/>
          </a:solidFill>
          <a:prstDash val="solid"/>
        </a:ln>
        <a:effectLst/>
      </dgm:spPr>
      <dgm:t>
        <a:bodyPr/>
        <a:lstStyle/>
        <a:p>
          <a:r>
            <a:rPr lang="en-US" altLang="zh-CN" dirty="0" smtClean="0">
              <a:solidFill>
                <a:srgbClr val="000000">
                  <a:hueOff val="0"/>
                  <a:satOff val="0"/>
                  <a:lumOff val="0"/>
                  <a:alphaOff val="0"/>
                </a:srgbClr>
              </a:solidFill>
              <a:latin typeface="Arial"/>
              <a:ea typeface="黑体"/>
              <a:cs typeface="+mn-cs"/>
            </a:rPr>
            <a:t>URL</a:t>
          </a:r>
          <a:endParaRPr lang="zh-CN" altLang="en-US" dirty="0">
            <a:solidFill>
              <a:srgbClr val="000000">
                <a:hueOff val="0"/>
                <a:satOff val="0"/>
                <a:lumOff val="0"/>
                <a:alphaOff val="0"/>
              </a:srgbClr>
            </a:solidFill>
            <a:latin typeface="Arial"/>
            <a:ea typeface="黑体"/>
            <a:cs typeface="+mn-cs"/>
          </a:endParaRPr>
        </a:p>
      </dgm:t>
    </dgm:pt>
    <dgm:pt modelId="{89EC7F95-AD2E-4FDD-951D-9ECDBAE1D87C}" type="parTrans" cxnId="{3B6D33BF-30E6-4889-9761-409364405264}">
      <dgm:prSet/>
      <dgm:spPr/>
      <dgm:t>
        <a:bodyPr/>
        <a:lstStyle/>
        <a:p>
          <a:endParaRPr lang="zh-CN" altLang="en-US"/>
        </a:p>
      </dgm:t>
    </dgm:pt>
    <dgm:pt modelId="{7ECB10EF-CE79-49BC-9A75-F72C9D721C24}" type="sibTrans" cxnId="{3B6D33BF-30E6-4889-9761-409364405264}">
      <dgm:prSet/>
      <dgm:spPr/>
      <dgm:t>
        <a:bodyPr/>
        <a:lstStyle/>
        <a:p>
          <a:endParaRPr lang="zh-CN" altLang="en-US"/>
        </a:p>
      </dgm:t>
    </dgm:pt>
    <dgm:pt modelId="{07F323C5-FDC8-4A91-847A-EAE5E2C55951}">
      <dgm:prSet phldrT="[文本]"/>
      <dgm:spPr>
        <a:xfrm>
          <a:off x="2815916" y="1711059"/>
          <a:ext cx="2265147" cy="1868273"/>
        </a:xfrm>
        <a:solidFill>
          <a:srgbClr val="FFFFFF">
            <a:alpha val="90000"/>
            <a:hueOff val="0"/>
            <a:satOff val="0"/>
            <a:lumOff val="0"/>
            <a:alphaOff val="0"/>
          </a:srgbClr>
        </a:solidFill>
        <a:ln w="25400" cap="flat" cmpd="sng" algn="ctr">
          <a:solidFill>
            <a:srgbClr val="92D050"/>
          </a:solidFill>
          <a:prstDash val="solid"/>
        </a:ln>
        <a:effectLst/>
      </dgm:spPr>
      <dgm:t>
        <a:bodyPr/>
        <a:lstStyle/>
        <a:p>
          <a:r>
            <a:rPr lang="zh-CN" altLang="en-US" dirty="0" smtClean="0">
              <a:solidFill>
                <a:srgbClr val="000000">
                  <a:hueOff val="0"/>
                  <a:satOff val="0"/>
                  <a:lumOff val="0"/>
                  <a:alphaOff val="0"/>
                </a:srgbClr>
              </a:solidFill>
              <a:latin typeface="Arial"/>
              <a:ea typeface="黑体"/>
              <a:cs typeface="+mn-cs"/>
            </a:rPr>
            <a:t>项目流程</a:t>
          </a:r>
          <a:endParaRPr lang="zh-CN" altLang="en-US" dirty="0">
            <a:solidFill>
              <a:srgbClr val="000000">
                <a:hueOff val="0"/>
                <a:satOff val="0"/>
                <a:lumOff val="0"/>
                <a:alphaOff val="0"/>
              </a:srgbClr>
            </a:solidFill>
            <a:latin typeface="Arial"/>
            <a:ea typeface="黑体"/>
            <a:cs typeface="+mn-cs"/>
          </a:endParaRPr>
        </a:p>
      </dgm:t>
    </dgm:pt>
    <dgm:pt modelId="{7DCB8F61-0CCE-432D-9BA7-76C6235783C4}" type="parTrans" cxnId="{E54D81DF-B6D5-4382-871A-BCDF89917067}">
      <dgm:prSet/>
      <dgm:spPr/>
      <dgm:t>
        <a:bodyPr/>
        <a:lstStyle/>
        <a:p>
          <a:endParaRPr lang="zh-CN" altLang="en-US"/>
        </a:p>
      </dgm:t>
    </dgm:pt>
    <dgm:pt modelId="{40614255-CFCD-4087-AA5E-507A95944E0E}" type="sibTrans" cxnId="{E54D81DF-B6D5-4382-871A-BCDF89917067}">
      <dgm:prSet/>
      <dgm:spPr/>
      <dgm:t>
        <a:bodyPr/>
        <a:lstStyle/>
        <a:p>
          <a:endParaRPr lang="zh-CN" altLang="en-US"/>
        </a:p>
      </dgm:t>
    </dgm:pt>
    <dgm:pt modelId="{AAAFDDEE-87EE-4C65-BE12-87F4EEB873D8}">
      <dgm:prSet phldrT="[文本]"/>
      <dgm:spPr>
        <a:xfrm>
          <a:off x="2815916" y="1711059"/>
          <a:ext cx="2265147" cy="1868273"/>
        </a:xfrm>
        <a:solidFill>
          <a:srgbClr val="FFFFFF">
            <a:alpha val="90000"/>
            <a:hueOff val="0"/>
            <a:satOff val="0"/>
            <a:lumOff val="0"/>
            <a:alphaOff val="0"/>
          </a:srgbClr>
        </a:solidFill>
        <a:ln w="25400" cap="flat" cmpd="sng" algn="ctr">
          <a:solidFill>
            <a:srgbClr val="92D050"/>
          </a:solidFill>
          <a:prstDash val="solid"/>
        </a:ln>
        <a:effectLst/>
      </dgm:spPr>
      <dgm:t>
        <a:bodyPr/>
        <a:lstStyle/>
        <a:p>
          <a:r>
            <a:rPr lang="zh-CN" altLang="en-US" dirty="0" smtClean="0">
              <a:solidFill>
                <a:srgbClr val="000000">
                  <a:hueOff val="0"/>
                  <a:satOff val="0"/>
                  <a:lumOff val="0"/>
                  <a:alphaOff val="0"/>
                </a:srgbClr>
              </a:solidFill>
              <a:latin typeface="Arial"/>
              <a:ea typeface="黑体"/>
              <a:cs typeface="+mn-cs"/>
            </a:rPr>
            <a:t>条码</a:t>
          </a:r>
          <a:endParaRPr lang="zh-CN" altLang="en-US" dirty="0">
            <a:solidFill>
              <a:srgbClr val="000000">
                <a:hueOff val="0"/>
                <a:satOff val="0"/>
                <a:lumOff val="0"/>
                <a:alphaOff val="0"/>
              </a:srgbClr>
            </a:solidFill>
            <a:latin typeface="Arial"/>
            <a:ea typeface="黑体"/>
            <a:cs typeface="+mn-cs"/>
          </a:endParaRPr>
        </a:p>
      </dgm:t>
    </dgm:pt>
    <dgm:pt modelId="{AB45B58A-DD1D-4DC1-A605-29FFADBA85C9}" type="parTrans" cxnId="{68689796-8D77-46FD-9DD9-E522E9655E95}">
      <dgm:prSet/>
      <dgm:spPr/>
      <dgm:t>
        <a:bodyPr/>
        <a:lstStyle/>
        <a:p>
          <a:endParaRPr lang="zh-CN" altLang="en-US"/>
        </a:p>
      </dgm:t>
    </dgm:pt>
    <dgm:pt modelId="{F1ED932E-B90C-4BC3-9378-14817052490A}" type="sibTrans" cxnId="{68689796-8D77-46FD-9DD9-E522E9655E95}">
      <dgm:prSet/>
      <dgm:spPr/>
      <dgm:t>
        <a:bodyPr/>
        <a:lstStyle/>
        <a:p>
          <a:endParaRPr lang="zh-CN" altLang="en-US"/>
        </a:p>
      </dgm:t>
    </dgm:pt>
    <dgm:pt modelId="{1667A1DA-09D4-4A9D-ACA6-A94E12A5B35C}">
      <dgm:prSet phldrT="[文本]"/>
      <dgm:spPr>
        <a:xfrm>
          <a:off x="2815916" y="1711059"/>
          <a:ext cx="2265147" cy="1868273"/>
        </a:xfrm>
        <a:solidFill>
          <a:srgbClr val="FFFFFF">
            <a:alpha val="90000"/>
            <a:hueOff val="0"/>
            <a:satOff val="0"/>
            <a:lumOff val="0"/>
            <a:alphaOff val="0"/>
          </a:srgbClr>
        </a:solidFill>
        <a:ln w="25400" cap="flat" cmpd="sng" algn="ctr">
          <a:solidFill>
            <a:srgbClr val="92D050"/>
          </a:solidFill>
          <a:prstDash val="solid"/>
        </a:ln>
        <a:effectLst/>
      </dgm:spPr>
      <dgm:t>
        <a:bodyPr/>
        <a:lstStyle/>
        <a:p>
          <a:r>
            <a:rPr lang="en-US" altLang="zh-CN" dirty="0" smtClean="0">
              <a:solidFill>
                <a:srgbClr val="000000">
                  <a:hueOff val="0"/>
                  <a:satOff val="0"/>
                  <a:lumOff val="0"/>
                  <a:alphaOff val="0"/>
                </a:srgbClr>
              </a:solidFill>
              <a:latin typeface="Arial"/>
              <a:ea typeface="黑体"/>
              <a:cs typeface="+mn-cs"/>
            </a:rPr>
            <a:t>DOI</a:t>
          </a:r>
          <a:r>
            <a:rPr lang="zh-CN" altLang="en-US" dirty="0" smtClean="0">
              <a:solidFill>
                <a:srgbClr val="000000">
                  <a:hueOff val="0"/>
                  <a:satOff val="0"/>
                  <a:lumOff val="0"/>
                  <a:alphaOff val="0"/>
                </a:srgbClr>
              </a:solidFill>
              <a:latin typeface="Arial"/>
              <a:ea typeface="黑体"/>
              <a:cs typeface="+mn-cs"/>
            </a:rPr>
            <a:t>、</a:t>
          </a:r>
          <a:r>
            <a:rPr lang="en-US" altLang="zh-CN" dirty="0" smtClean="0">
              <a:solidFill>
                <a:srgbClr val="000000">
                  <a:hueOff val="0"/>
                  <a:satOff val="0"/>
                  <a:lumOff val="0"/>
                  <a:alphaOff val="0"/>
                </a:srgbClr>
              </a:solidFill>
              <a:latin typeface="Arial"/>
              <a:ea typeface="黑体"/>
              <a:cs typeface="+mn-cs"/>
            </a:rPr>
            <a:t>ISSN</a:t>
          </a:r>
          <a:r>
            <a:rPr lang="zh-CN" altLang="en-US" dirty="0" smtClean="0">
              <a:solidFill>
                <a:srgbClr val="000000">
                  <a:hueOff val="0"/>
                  <a:satOff val="0"/>
                  <a:lumOff val="0"/>
                  <a:alphaOff val="0"/>
                </a:srgbClr>
              </a:solidFill>
              <a:latin typeface="Arial"/>
              <a:ea typeface="黑体"/>
              <a:cs typeface="+mn-cs"/>
            </a:rPr>
            <a:t>、</a:t>
          </a:r>
          <a:r>
            <a:rPr lang="en-US" altLang="zh-CN" dirty="0" smtClean="0">
              <a:solidFill>
                <a:srgbClr val="000000">
                  <a:hueOff val="0"/>
                  <a:satOff val="0"/>
                  <a:lumOff val="0"/>
                  <a:alphaOff val="0"/>
                </a:srgbClr>
              </a:solidFill>
              <a:latin typeface="Arial"/>
              <a:ea typeface="黑体"/>
              <a:cs typeface="+mn-cs"/>
            </a:rPr>
            <a:t>ISBN</a:t>
          </a:r>
          <a:endParaRPr lang="zh-CN" altLang="en-US" dirty="0">
            <a:solidFill>
              <a:srgbClr val="000000">
                <a:hueOff val="0"/>
                <a:satOff val="0"/>
                <a:lumOff val="0"/>
                <a:alphaOff val="0"/>
              </a:srgbClr>
            </a:solidFill>
            <a:latin typeface="Arial"/>
            <a:ea typeface="黑体"/>
            <a:cs typeface="+mn-cs"/>
          </a:endParaRPr>
        </a:p>
      </dgm:t>
    </dgm:pt>
    <dgm:pt modelId="{8621C4EC-FCE7-444D-A759-A53065B1227A}" type="parTrans" cxnId="{CB20D248-7E01-497A-80F2-FFAA8DD8381F}">
      <dgm:prSet/>
      <dgm:spPr/>
      <dgm:t>
        <a:bodyPr/>
        <a:lstStyle/>
        <a:p>
          <a:endParaRPr lang="zh-CN" altLang="en-US"/>
        </a:p>
      </dgm:t>
    </dgm:pt>
    <dgm:pt modelId="{207E7F09-71E2-4E0A-BBAF-BC8484952378}" type="sibTrans" cxnId="{CB20D248-7E01-497A-80F2-FFAA8DD8381F}">
      <dgm:prSet/>
      <dgm:spPr/>
      <dgm:t>
        <a:bodyPr/>
        <a:lstStyle/>
        <a:p>
          <a:endParaRPr lang="zh-CN" altLang="en-US"/>
        </a:p>
      </dgm:t>
    </dgm:pt>
    <dgm:pt modelId="{A0681FC8-2ACF-4B96-B84A-DD6B11C40A8E}">
      <dgm:prSet phldrT="[文本]" custT="1"/>
      <dgm:spPr>
        <a:xfrm>
          <a:off x="5447" y="1711059"/>
          <a:ext cx="2265147" cy="1868273"/>
        </a:xfrm>
        <a:solidFill>
          <a:srgbClr val="FFFFFF">
            <a:alpha val="90000"/>
            <a:hueOff val="0"/>
            <a:satOff val="0"/>
            <a:lumOff val="0"/>
            <a:alphaOff val="0"/>
          </a:srgbClr>
        </a:solidFill>
        <a:ln w="25400" cap="flat" cmpd="sng" algn="ctr">
          <a:solidFill>
            <a:srgbClr val="0070C0"/>
          </a:solidFill>
          <a:prstDash val="solid"/>
        </a:ln>
        <a:effectLst/>
      </dgm:spPr>
      <dgm:t>
        <a:bodyPr/>
        <a:lstStyle/>
        <a:p>
          <a:r>
            <a:rPr lang="zh-CN" altLang="en-US" sz="1800" dirty="0" smtClean="0">
              <a:solidFill>
                <a:srgbClr val="000000">
                  <a:hueOff val="0"/>
                  <a:satOff val="0"/>
                  <a:lumOff val="0"/>
                  <a:alphaOff val="0"/>
                </a:srgbClr>
              </a:solidFill>
              <a:latin typeface="Arial"/>
              <a:ea typeface="黑体"/>
              <a:cs typeface="+mn-cs"/>
            </a:rPr>
            <a:t>平板客户端</a:t>
          </a:r>
          <a:endParaRPr lang="zh-CN" altLang="en-US" sz="1800" dirty="0">
            <a:solidFill>
              <a:srgbClr val="000000">
                <a:hueOff val="0"/>
                <a:satOff val="0"/>
                <a:lumOff val="0"/>
                <a:alphaOff val="0"/>
              </a:srgbClr>
            </a:solidFill>
            <a:latin typeface="Arial"/>
            <a:ea typeface="黑体"/>
            <a:cs typeface="+mn-cs"/>
          </a:endParaRPr>
        </a:p>
      </dgm:t>
    </dgm:pt>
    <dgm:pt modelId="{DF5FB2DC-951F-4F0E-BBBD-71F6611B527A}" type="parTrans" cxnId="{7F3104CB-373D-461B-9592-FDF5826D56BF}">
      <dgm:prSet/>
      <dgm:spPr/>
      <dgm:t>
        <a:bodyPr/>
        <a:lstStyle/>
        <a:p>
          <a:endParaRPr lang="zh-CN" altLang="en-US"/>
        </a:p>
      </dgm:t>
    </dgm:pt>
    <dgm:pt modelId="{2940A21A-473A-4FB6-8FA4-1C247AD6E3C1}" type="sibTrans" cxnId="{7F3104CB-373D-461B-9592-FDF5826D56BF}">
      <dgm:prSet/>
      <dgm:spPr/>
      <dgm:t>
        <a:bodyPr/>
        <a:lstStyle/>
        <a:p>
          <a:endParaRPr lang="zh-CN" altLang="en-US"/>
        </a:p>
      </dgm:t>
    </dgm:pt>
    <dgm:pt modelId="{98B33408-CBD1-4100-B1AE-4F855E13531D}">
      <dgm:prSet phldrT="[文本]" custT="1"/>
      <dgm:spPr>
        <a:xfrm>
          <a:off x="5447" y="1711059"/>
          <a:ext cx="2265147" cy="1868273"/>
        </a:xfrm>
        <a:solidFill>
          <a:srgbClr val="FFFFFF">
            <a:alpha val="90000"/>
            <a:hueOff val="0"/>
            <a:satOff val="0"/>
            <a:lumOff val="0"/>
            <a:alphaOff val="0"/>
          </a:srgbClr>
        </a:solidFill>
        <a:ln w="25400" cap="flat" cmpd="sng" algn="ctr">
          <a:solidFill>
            <a:srgbClr val="0070C0"/>
          </a:solidFill>
          <a:prstDash val="solid"/>
        </a:ln>
        <a:effectLst/>
      </dgm:spPr>
      <dgm:t>
        <a:bodyPr/>
        <a:lstStyle/>
        <a:p>
          <a:r>
            <a:rPr lang="en-US" altLang="zh-CN" sz="1800" dirty="0" smtClean="0">
              <a:solidFill>
                <a:srgbClr val="000000">
                  <a:hueOff val="0"/>
                  <a:satOff val="0"/>
                  <a:lumOff val="0"/>
                  <a:alphaOff val="0"/>
                </a:srgbClr>
              </a:solidFill>
              <a:latin typeface="Arial"/>
              <a:ea typeface="黑体"/>
              <a:cs typeface="+mn-cs"/>
            </a:rPr>
            <a:t>PC</a:t>
          </a:r>
          <a:r>
            <a:rPr lang="zh-CN" altLang="en-US" sz="1800" dirty="0" smtClean="0">
              <a:solidFill>
                <a:srgbClr val="000000">
                  <a:hueOff val="0"/>
                  <a:satOff val="0"/>
                  <a:lumOff val="0"/>
                  <a:alphaOff val="0"/>
                </a:srgbClr>
              </a:solidFill>
              <a:latin typeface="Arial"/>
              <a:ea typeface="黑体"/>
              <a:cs typeface="+mn-cs"/>
            </a:rPr>
            <a:t>客户端</a:t>
          </a:r>
          <a:endParaRPr lang="zh-CN" altLang="en-US" sz="1800" dirty="0">
            <a:solidFill>
              <a:srgbClr val="000000">
                <a:hueOff val="0"/>
                <a:satOff val="0"/>
                <a:lumOff val="0"/>
                <a:alphaOff val="0"/>
              </a:srgbClr>
            </a:solidFill>
            <a:latin typeface="Arial"/>
            <a:ea typeface="黑体"/>
            <a:cs typeface="+mn-cs"/>
          </a:endParaRPr>
        </a:p>
      </dgm:t>
    </dgm:pt>
    <dgm:pt modelId="{8E98594A-8DB6-45AF-A692-3D652FFCA02B}" type="parTrans" cxnId="{ECAB2770-5D56-4DF8-A7CB-D8C4C9CBCC39}">
      <dgm:prSet/>
      <dgm:spPr/>
      <dgm:t>
        <a:bodyPr/>
        <a:lstStyle/>
        <a:p>
          <a:endParaRPr lang="zh-CN" altLang="en-US"/>
        </a:p>
      </dgm:t>
    </dgm:pt>
    <dgm:pt modelId="{560620FA-C704-4D1A-B574-8F7FAC09CD51}" type="sibTrans" cxnId="{ECAB2770-5D56-4DF8-A7CB-D8C4C9CBCC39}">
      <dgm:prSet/>
      <dgm:spPr/>
      <dgm:t>
        <a:bodyPr/>
        <a:lstStyle/>
        <a:p>
          <a:endParaRPr lang="zh-CN" altLang="en-US"/>
        </a:p>
      </dgm:t>
    </dgm:pt>
    <dgm:pt modelId="{29112D84-9DF7-4AF7-8A43-4ECAD935287D}">
      <dgm:prSet phldrT="[文本]" custT="1"/>
      <dgm:spPr>
        <a:xfrm>
          <a:off x="5447" y="1711059"/>
          <a:ext cx="2265147" cy="1868273"/>
        </a:xfrm>
        <a:solidFill>
          <a:srgbClr val="FFFFFF">
            <a:alpha val="90000"/>
            <a:hueOff val="0"/>
            <a:satOff val="0"/>
            <a:lumOff val="0"/>
            <a:alphaOff val="0"/>
          </a:srgbClr>
        </a:solidFill>
        <a:ln w="25400" cap="flat" cmpd="sng" algn="ctr">
          <a:solidFill>
            <a:srgbClr val="0070C0"/>
          </a:solidFill>
          <a:prstDash val="solid"/>
        </a:ln>
        <a:effectLst/>
      </dgm:spPr>
      <dgm:t>
        <a:bodyPr/>
        <a:lstStyle/>
        <a:p>
          <a:r>
            <a:rPr lang="en-US" altLang="zh-CN" sz="1800" dirty="0" smtClean="0">
              <a:solidFill>
                <a:srgbClr val="000000">
                  <a:hueOff val="0"/>
                  <a:satOff val="0"/>
                  <a:lumOff val="0"/>
                  <a:alphaOff val="0"/>
                </a:srgbClr>
              </a:solidFill>
              <a:latin typeface="Arial"/>
              <a:ea typeface="黑体"/>
              <a:cs typeface="+mn-cs"/>
            </a:rPr>
            <a:t>Mac</a:t>
          </a:r>
          <a:r>
            <a:rPr lang="zh-CN" altLang="en-US" sz="1800" dirty="0" smtClean="0">
              <a:solidFill>
                <a:srgbClr val="000000">
                  <a:hueOff val="0"/>
                  <a:satOff val="0"/>
                  <a:lumOff val="0"/>
                  <a:alphaOff val="0"/>
                </a:srgbClr>
              </a:solidFill>
              <a:latin typeface="Arial"/>
              <a:ea typeface="黑体"/>
              <a:cs typeface="+mn-cs"/>
            </a:rPr>
            <a:t>客户端</a:t>
          </a:r>
          <a:endParaRPr lang="zh-CN" altLang="en-US" sz="1800" dirty="0">
            <a:solidFill>
              <a:srgbClr val="000000">
                <a:hueOff val="0"/>
                <a:satOff val="0"/>
                <a:lumOff val="0"/>
                <a:alphaOff val="0"/>
              </a:srgbClr>
            </a:solidFill>
            <a:latin typeface="Arial"/>
            <a:ea typeface="黑体"/>
            <a:cs typeface="+mn-cs"/>
          </a:endParaRPr>
        </a:p>
      </dgm:t>
    </dgm:pt>
    <dgm:pt modelId="{A8D02960-2F28-4DF5-9E1A-14C82BA53CDF}" type="parTrans" cxnId="{27FB3B6C-5CCB-454B-8259-6D9875F0254A}">
      <dgm:prSet/>
      <dgm:spPr/>
      <dgm:t>
        <a:bodyPr/>
        <a:lstStyle/>
        <a:p>
          <a:endParaRPr lang="zh-CN" altLang="en-US"/>
        </a:p>
      </dgm:t>
    </dgm:pt>
    <dgm:pt modelId="{C64DDA3F-0478-4ED4-B30B-D21CE06978E1}" type="sibTrans" cxnId="{27FB3B6C-5CCB-454B-8259-6D9875F0254A}">
      <dgm:prSet/>
      <dgm:spPr/>
      <dgm:t>
        <a:bodyPr/>
        <a:lstStyle/>
        <a:p>
          <a:endParaRPr lang="zh-CN" altLang="en-US"/>
        </a:p>
      </dgm:t>
    </dgm:pt>
    <dgm:pt modelId="{BD5C9469-0B4D-4D16-AFFE-D1D64BC0EA00}">
      <dgm:prSet phldrT="[文本]" custT="1"/>
      <dgm:spPr>
        <a:xfrm>
          <a:off x="5626385" y="1711059"/>
          <a:ext cx="2265147" cy="1868273"/>
        </a:xfrm>
        <a:solidFill>
          <a:srgbClr val="FFFFFF">
            <a:alpha val="90000"/>
            <a:hueOff val="0"/>
            <a:satOff val="0"/>
            <a:lumOff val="0"/>
            <a:alphaOff val="0"/>
          </a:srgbClr>
        </a:solidFill>
        <a:ln w="25400" cap="flat" cmpd="sng" algn="ctr">
          <a:solidFill>
            <a:srgbClr val="FEA501">
              <a:hueOff val="0"/>
              <a:satOff val="0"/>
              <a:lumOff val="0"/>
              <a:alphaOff val="0"/>
            </a:srgbClr>
          </a:solidFill>
          <a:prstDash val="solid"/>
        </a:ln>
        <a:effectLst/>
      </dgm:spPr>
      <dgm:t>
        <a:bodyPr/>
        <a:lstStyle/>
        <a:p>
          <a:r>
            <a:rPr lang="zh-CN" altLang="en-US" sz="2000" dirty="0" smtClean="0">
              <a:solidFill>
                <a:srgbClr val="000000">
                  <a:hueOff val="0"/>
                  <a:satOff val="0"/>
                  <a:lumOff val="0"/>
                  <a:alphaOff val="0"/>
                </a:srgbClr>
              </a:solidFill>
              <a:latin typeface="Arial"/>
              <a:ea typeface="黑体"/>
              <a:cs typeface="+mn-cs"/>
            </a:rPr>
            <a:t>机构综合展示</a:t>
          </a:r>
          <a:endParaRPr lang="zh-CN" altLang="en-US" sz="2000" dirty="0">
            <a:solidFill>
              <a:srgbClr val="000000">
                <a:hueOff val="0"/>
                <a:satOff val="0"/>
                <a:lumOff val="0"/>
                <a:alphaOff val="0"/>
              </a:srgbClr>
            </a:solidFill>
            <a:latin typeface="Arial"/>
            <a:ea typeface="黑体"/>
            <a:cs typeface="+mn-cs"/>
          </a:endParaRPr>
        </a:p>
      </dgm:t>
    </dgm:pt>
    <dgm:pt modelId="{9807B6F1-5895-4B2A-AE64-04F77736133D}" type="parTrans" cxnId="{BA75A4D7-81AF-4A30-BC7A-11B92B8C11DC}">
      <dgm:prSet/>
      <dgm:spPr/>
      <dgm:t>
        <a:bodyPr/>
        <a:lstStyle/>
        <a:p>
          <a:endParaRPr lang="zh-CN" altLang="en-US"/>
        </a:p>
      </dgm:t>
    </dgm:pt>
    <dgm:pt modelId="{E1027B25-B6E8-42DB-9B31-B5A7D47ABC16}" type="sibTrans" cxnId="{BA75A4D7-81AF-4A30-BC7A-11B92B8C11DC}">
      <dgm:prSet/>
      <dgm:spPr/>
      <dgm:t>
        <a:bodyPr/>
        <a:lstStyle/>
        <a:p>
          <a:endParaRPr lang="zh-CN" altLang="en-US"/>
        </a:p>
      </dgm:t>
    </dgm:pt>
    <dgm:pt modelId="{8549AC06-1397-4B87-B565-35A5399F3B48}">
      <dgm:prSet phldrT="[文本]" custT="1"/>
      <dgm:spPr>
        <a:xfrm>
          <a:off x="5626385" y="1711059"/>
          <a:ext cx="2265147" cy="1868273"/>
        </a:xfrm>
        <a:solidFill>
          <a:srgbClr val="FFFFFF">
            <a:alpha val="90000"/>
            <a:hueOff val="0"/>
            <a:satOff val="0"/>
            <a:lumOff val="0"/>
            <a:alphaOff val="0"/>
          </a:srgbClr>
        </a:solidFill>
        <a:ln w="25400" cap="flat" cmpd="sng" algn="ctr">
          <a:solidFill>
            <a:srgbClr val="FEA501">
              <a:hueOff val="0"/>
              <a:satOff val="0"/>
              <a:lumOff val="0"/>
              <a:alphaOff val="0"/>
            </a:srgbClr>
          </a:solidFill>
          <a:prstDash val="solid"/>
        </a:ln>
        <a:effectLst/>
      </dgm:spPr>
      <dgm:t>
        <a:bodyPr/>
        <a:lstStyle/>
        <a:p>
          <a:r>
            <a:rPr lang="zh-CN" altLang="en-US" sz="2000" dirty="0" smtClean="0">
              <a:solidFill>
                <a:srgbClr val="000000">
                  <a:hueOff val="0"/>
                  <a:satOff val="0"/>
                  <a:lumOff val="0"/>
                  <a:alphaOff val="0"/>
                </a:srgbClr>
              </a:solidFill>
              <a:latin typeface="Arial"/>
              <a:ea typeface="黑体"/>
              <a:cs typeface="+mn-cs"/>
            </a:rPr>
            <a:t>过程文档及数据</a:t>
          </a:r>
          <a:endParaRPr lang="zh-CN" altLang="en-US" sz="2000" dirty="0">
            <a:solidFill>
              <a:srgbClr val="000000">
                <a:hueOff val="0"/>
                <a:satOff val="0"/>
                <a:lumOff val="0"/>
                <a:alphaOff val="0"/>
              </a:srgbClr>
            </a:solidFill>
            <a:latin typeface="Arial"/>
            <a:ea typeface="黑体"/>
            <a:cs typeface="+mn-cs"/>
          </a:endParaRPr>
        </a:p>
      </dgm:t>
    </dgm:pt>
    <dgm:pt modelId="{B6FB89FA-8814-44C1-85B8-B02FA78B9D6A}" type="parTrans" cxnId="{EF72A6C1-D92F-465B-A389-D5AB493D1A6D}">
      <dgm:prSet/>
      <dgm:spPr/>
      <dgm:t>
        <a:bodyPr/>
        <a:lstStyle/>
        <a:p>
          <a:endParaRPr lang="zh-CN" altLang="en-US"/>
        </a:p>
      </dgm:t>
    </dgm:pt>
    <dgm:pt modelId="{44A31E18-A166-4A3F-B229-0383AE4C2D3F}" type="sibTrans" cxnId="{EF72A6C1-D92F-465B-A389-D5AB493D1A6D}">
      <dgm:prSet/>
      <dgm:spPr/>
      <dgm:t>
        <a:bodyPr/>
        <a:lstStyle/>
        <a:p>
          <a:endParaRPr lang="zh-CN" altLang="en-US"/>
        </a:p>
      </dgm:t>
    </dgm:pt>
    <dgm:pt modelId="{52E6F76B-0DE7-4B30-B057-B15CCF9D76BD}" type="pres">
      <dgm:prSet presAssocID="{E9FF3F61-91F6-44F9-8D9C-7C02B915B9FB}" presName="Name0" presStyleCnt="0">
        <dgm:presLayoutVars>
          <dgm:dir/>
          <dgm:animLvl val="lvl"/>
          <dgm:resizeHandles val="exact"/>
        </dgm:presLayoutVars>
      </dgm:prSet>
      <dgm:spPr/>
      <dgm:t>
        <a:bodyPr/>
        <a:lstStyle/>
        <a:p>
          <a:endParaRPr lang="zh-CN" altLang="en-US"/>
        </a:p>
      </dgm:t>
    </dgm:pt>
    <dgm:pt modelId="{98C04FF4-3A10-46A9-8359-E4EBE065ABB7}" type="pres">
      <dgm:prSet presAssocID="{E9FF3F61-91F6-44F9-8D9C-7C02B915B9FB}" presName="tSp" presStyleCnt="0"/>
      <dgm:spPr/>
    </dgm:pt>
    <dgm:pt modelId="{9C18A62A-C6A2-4B57-8126-38C5697CED20}" type="pres">
      <dgm:prSet presAssocID="{E9FF3F61-91F6-44F9-8D9C-7C02B915B9FB}" presName="bSp" presStyleCnt="0"/>
      <dgm:spPr/>
    </dgm:pt>
    <dgm:pt modelId="{1DE5B39A-C36A-45A8-809C-9C7A2A94D55B}" type="pres">
      <dgm:prSet presAssocID="{E9FF3F61-91F6-44F9-8D9C-7C02B915B9FB}" presName="process" presStyleCnt="0"/>
      <dgm:spPr/>
    </dgm:pt>
    <dgm:pt modelId="{5947365E-4FF6-4023-8549-500C7CB26DD4}" type="pres">
      <dgm:prSet presAssocID="{D46D3B61-87B1-499A-9E42-B1E50BD5FE93}" presName="composite1" presStyleCnt="0"/>
      <dgm:spPr/>
    </dgm:pt>
    <dgm:pt modelId="{47F00124-5F09-4D90-9D4D-8C1463C43630}" type="pres">
      <dgm:prSet presAssocID="{D46D3B61-87B1-499A-9E42-B1E50BD5FE93}" presName="dummyNode1" presStyleLbl="node1" presStyleIdx="0" presStyleCnt="3"/>
      <dgm:spPr/>
    </dgm:pt>
    <dgm:pt modelId="{700841F9-C30A-4F47-B275-DFEBEA9B0B12}" type="pres">
      <dgm:prSet presAssocID="{D46D3B61-87B1-499A-9E42-B1E50BD5FE93}" presName="childNode1" presStyleLbl="bgAcc1" presStyleIdx="0" presStyleCnt="3">
        <dgm:presLayoutVars>
          <dgm:bulletEnabled val="1"/>
        </dgm:presLayoutVars>
      </dgm:prSet>
      <dgm:spPr>
        <a:prstGeom prst="roundRect">
          <a:avLst>
            <a:gd name="adj" fmla="val 10000"/>
          </a:avLst>
        </a:prstGeom>
      </dgm:spPr>
      <dgm:t>
        <a:bodyPr/>
        <a:lstStyle/>
        <a:p>
          <a:endParaRPr lang="zh-CN" altLang="en-US"/>
        </a:p>
      </dgm:t>
    </dgm:pt>
    <dgm:pt modelId="{BF1AD8A0-C4B9-46CC-A534-13CD5A4CBF54}" type="pres">
      <dgm:prSet presAssocID="{D46D3B61-87B1-499A-9E42-B1E50BD5FE93}" presName="childNode1tx" presStyleLbl="bgAcc1" presStyleIdx="0" presStyleCnt="3">
        <dgm:presLayoutVars>
          <dgm:bulletEnabled val="1"/>
        </dgm:presLayoutVars>
      </dgm:prSet>
      <dgm:spPr/>
      <dgm:t>
        <a:bodyPr/>
        <a:lstStyle/>
        <a:p>
          <a:endParaRPr lang="zh-CN" altLang="en-US"/>
        </a:p>
      </dgm:t>
    </dgm:pt>
    <dgm:pt modelId="{D1A3BDFC-C2D8-4352-AC6A-62F4643F5500}" type="pres">
      <dgm:prSet presAssocID="{D46D3B61-87B1-499A-9E42-B1E50BD5FE93}" presName="parentNode1" presStyleLbl="node1" presStyleIdx="0" presStyleCnt="3" custLinFactNeighborY="4542">
        <dgm:presLayoutVars>
          <dgm:chMax val="1"/>
          <dgm:bulletEnabled val="1"/>
        </dgm:presLayoutVars>
      </dgm:prSet>
      <dgm:spPr>
        <a:prstGeom prst="roundRect">
          <a:avLst>
            <a:gd name="adj" fmla="val 10000"/>
          </a:avLst>
        </a:prstGeom>
      </dgm:spPr>
      <dgm:t>
        <a:bodyPr/>
        <a:lstStyle/>
        <a:p>
          <a:endParaRPr lang="zh-CN" altLang="en-US"/>
        </a:p>
      </dgm:t>
    </dgm:pt>
    <dgm:pt modelId="{BB3B4774-0FE2-4DE8-BF69-94FEA10E8F06}" type="pres">
      <dgm:prSet presAssocID="{D46D3B61-87B1-499A-9E42-B1E50BD5FE93}" presName="connSite1" presStyleCnt="0"/>
      <dgm:spPr/>
    </dgm:pt>
    <dgm:pt modelId="{32EEF6E2-D161-402F-9A5D-EDFF352F1085}" type="pres">
      <dgm:prSet presAssocID="{08D43D9B-4893-4D9F-BCDF-C972BDE736AC}" presName="Name9" presStyleLbl="sibTrans2D1" presStyleIdx="0" presStyleCnt="2"/>
      <dgm:spPr>
        <a:prstGeom prst="leftCircularArrow">
          <a:avLst>
            <a:gd name="adj1" fmla="val 2605"/>
            <a:gd name="adj2" fmla="val 316431"/>
            <a:gd name="adj3" fmla="val 2027577"/>
            <a:gd name="adj4" fmla="val 8960124"/>
            <a:gd name="adj5" fmla="val 3039"/>
          </a:avLst>
        </a:prstGeom>
      </dgm:spPr>
      <dgm:t>
        <a:bodyPr/>
        <a:lstStyle/>
        <a:p>
          <a:endParaRPr lang="zh-CN" altLang="en-US"/>
        </a:p>
      </dgm:t>
    </dgm:pt>
    <dgm:pt modelId="{C9397BF6-2DF6-44FC-9D50-EF15AE2D3188}" type="pres">
      <dgm:prSet presAssocID="{1793CFC0-6763-48C1-B25A-EB61C1FD30FC}" presName="composite2" presStyleCnt="0"/>
      <dgm:spPr/>
    </dgm:pt>
    <dgm:pt modelId="{FAEA7F58-6433-427A-AD96-A750DFCF9F33}" type="pres">
      <dgm:prSet presAssocID="{1793CFC0-6763-48C1-B25A-EB61C1FD30FC}" presName="dummyNode2" presStyleLbl="node1" presStyleIdx="0" presStyleCnt="3"/>
      <dgm:spPr/>
    </dgm:pt>
    <dgm:pt modelId="{4C9A1EE3-5292-4AC2-9CD0-1A88C18B6B51}" type="pres">
      <dgm:prSet presAssocID="{1793CFC0-6763-48C1-B25A-EB61C1FD30FC}" presName="childNode2" presStyleLbl="bgAcc1" presStyleIdx="1" presStyleCnt="3">
        <dgm:presLayoutVars>
          <dgm:bulletEnabled val="1"/>
        </dgm:presLayoutVars>
      </dgm:prSet>
      <dgm:spPr>
        <a:prstGeom prst="roundRect">
          <a:avLst>
            <a:gd name="adj" fmla="val 10000"/>
          </a:avLst>
        </a:prstGeom>
      </dgm:spPr>
      <dgm:t>
        <a:bodyPr/>
        <a:lstStyle/>
        <a:p>
          <a:endParaRPr lang="zh-CN" altLang="en-US"/>
        </a:p>
      </dgm:t>
    </dgm:pt>
    <dgm:pt modelId="{8564E932-DB85-4A52-8FD9-33965D19E806}" type="pres">
      <dgm:prSet presAssocID="{1793CFC0-6763-48C1-B25A-EB61C1FD30FC}" presName="childNode2tx" presStyleLbl="bgAcc1" presStyleIdx="1" presStyleCnt="3">
        <dgm:presLayoutVars>
          <dgm:bulletEnabled val="1"/>
        </dgm:presLayoutVars>
      </dgm:prSet>
      <dgm:spPr/>
      <dgm:t>
        <a:bodyPr/>
        <a:lstStyle/>
        <a:p>
          <a:endParaRPr lang="zh-CN" altLang="en-US"/>
        </a:p>
      </dgm:t>
    </dgm:pt>
    <dgm:pt modelId="{93AF3A60-A512-4E87-A194-DC6579DC2F70}" type="pres">
      <dgm:prSet presAssocID="{1793CFC0-6763-48C1-B25A-EB61C1FD30FC}" presName="parentNode2" presStyleLbl="node1" presStyleIdx="1" presStyleCnt="3">
        <dgm:presLayoutVars>
          <dgm:chMax val="0"/>
          <dgm:bulletEnabled val="1"/>
        </dgm:presLayoutVars>
      </dgm:prSet>
      <dgm:spPr>
        <a:prstGeom prst="roundRect">
          <a:avLst>
            <a:gd name="adj" fmla="val 10000"/>
          </a:avLst>
        </a:prstGeom>
      </dgm:spPr>
      <dgm:t>
        <a:bodyPr/>
        <a:lstStyle/>
        <a:p>
          <a:endParaRPr lang="zh-CN" altLang="en-US"/>
        </a:p>
      </dgm:t>
    </dgm:pt>
    <dgm:pt modelId="{4252797A-9C3F-49B6-9849-780022ACFC68}" type="pres">
      <dgm:prSet presAssocID="{1793CFC0-6763-48C1-B25A-EB61C1FD30FC}" presName="connSite2" presStyleCnt="0"/>
      <dgm:spPr/>
    </dgm:pt>
    <dgm:pt modelId="{B259C89D-1C64-41C6-9BFB-D3116B856A61}" type="pres">
      <dgm:prSet presAssocID="{8F396332-F93D-4B8D-AD9F-F8C877DEF494}" presName="Name18" presStyleLbl="sibTrans2D1" presStyleIdx="1" presStyleCnt="2"/>
      <dgm:spPr>
        <a:prstGeom prst="circularArrow">
          <a:avLst>
            <a:gd name="adj1" fmla="val 2321"/>
            <a:gd name="adj2" fmla="val 280157"/>
            <a:gd name="adj3" fmla="val 19544333"/>
            <a:gd name="adj4" fmla="val 12575511"/>
            <a:gd name="adj5" fmla="val 2708"/>
          </a:avLst>
        </a:prstGeom>
      </dgm:spPr>
      <dgm:t>
        <a:bodyPr/>
        <a:lstStyle/>
        <a:p>
          <a:endParaRPr lang="zh-CN" altLang="en-US"/>
        </a:p>
      </dgm:t>
    </dgm:pt>
    <dgm:pt modelId="{0B72DB58-38FF-42CE-BB89-B48EF7983BA4}" type="pres">
      <dgm:prSet presAssocID="{A63174F0-6AC3-4405-AFDD-D2916472733C}" presName="composite1" presStyleCnt="0"/>
      <dgm:spPr/>
    </dgm:pt>
    <dgm:pt modelId="{914DA47D-CDA5-4293-8596-3767792E8DD3}" type="pres">
      <dgm:prSet presAssocID="{A63174F0-6AC3-4405-AFDD-D2916472733C}" presName="dummyNode1" presStyleLbl="node1" presStyleIdx="1" presStyleCnt="3"/>
      <dgm:spPr/>
    </dgm:pt>
    <dgm:pt modelId="{7AA3BF0D-8209-44F4-A721-B58CF3BF5975}" type="pres">
      <dgm:prSet presAssocID="{A63174F0-6AC3-4405-AFDD-D2916472733C}" presName="childNode1" presStyleLbl="bgAcc1" presStyleIdx="2" presStyleCnt="3">
        <dgm:presLayoutVars>
          <dgm:bulletEnabled val="1"/>
        </dgm:presLayoutVars>
      </dgm:prSet>
      <dgm:spPr>
        <a:prstGeom prst="roundRect">
          <a:avLst>
            <a:gd name="adj" fmla="val 10000"/>
          </a:avLst>
        </a:prstGeom>
      </dgm:spPr>
      <dgm:t>
        <a:bodyPr/>
        <a:lstStyle/>
        <a:p>
          <a:endParaRPr lang="zh-CN" altLang="en-US"/>
        </a:p>
      </dgm:t>
    </dgm:pt>
    <dgm:pt modelId="{4A1C3140-6A05-4163-B3EE-4736F1784205}" type="pres">
      <dgm:prSet presAssocID="{A63174F0-6AC3-4405-AFDD-D2916472733C}" presName="childNode1tx" presStyleLbl="bgAcc1" presStyleIdx="2" presStyleCnt="3">
        <dgm:presLayoutVars>
          <dgm:bulletEnabled val="1"/>
        </dgm:presLayoutVars>
      </dgm:prSet>
      <dgm:spPr/>
      <dgm:t>
        <a:bodyPr/>
        <a:lstStyle/>
        <a:p>
          <a:endParaRPr lang="zh-CN" altLang="en-US"/>
        </a:p>
      </dgm:t>
    </dgm:pt>
    <dgm:pt modelId="{7F17D9CE-9138-48A1-8EAD-37C92E3D7D4E}" type="pres">
      <dgm:prSet presAssocID="{A63174F0-6AC3-4405-AFDD-D2916472733C}" presName="parentNode1" presStyleLbl="node1" presStyleIdx="2" presStyleCnt="3">
        <dgm:presLayoutVars>
          <dgm:chMax val="1"/>
          <dgm:bulletEnabled val="1"/>
        </dgm:presLayoutVars>
      </dgm:prSet>
      <dgm:spPr>
        <a:prstGeom prst="roundRect">
          <a:avLst>
            <a:gd name="adj" fmla="val 10000"/>
          </a:avLst>
        </a:prstGeom>
      </dgm:spPr>
      <dgm:t>
        <a:bodyPr/>
        <a:lstStyle/>
        <a:p>
          <a:endParaRPr lang="zh-CN" altLang="en-US"/>
        </a:p>
      </dgm:t>
    </dgm:pt>
    <dgm:pt modelId="{F870F314-C788-4D9D-9871-A74D639A8AE5}" type="pres">
      <dgm:prSet presAssocID="{A63174F0-6AC3-4405-AFDD-D2916472733C}" presName="connSite1" presStyleCnt="0"/>
      <dgm:spPr/>
    </dgm:pt>
  </dgm:ptLst>
  <dgm:cxnLst>
    <dgm:cxn modelId="{EC3F0A97-BD09-483B-BD4C-04CF619D82F0}" srcId="{A63174F0-6AC3-4405-AFDD-D2916472733C}" destId="{30C1A66A-FD99-4791-BBBD-FC25A52F28C8}" srcOrd="1" destOrd="0" parTransId="{A7AF0354-264F-4059-B484-95D2AC3E7272}" sibTransId="{3C60FF05-00A8-4A38-A20F-1C3A018AA5CC}"/>
    <dgm:cxn modelId="{7787E1E6-A089-4E8B-95ED-D856233AF548}" type="presOf" srcId="{07F323C5-FDC8-4A91-847A-EAE5E2C55951}" destId="{8564E932-DB85-4A52-8FD9-33965D19E806}" srcOrd="1" destOrd="4" presId="urn:microsoft.com/office/officeart/2005/8/layout/hProcess4"/>
    <dgm:cxn modelId="{3B6D33BF-30E6-4889-9761-409364405264}" srcId="{1793CFC0-6763-48C1-B25A-EB61C1FD30FC}" destId="{CFDE3BDC-23BF-4C05-8221-8A7B0E7B81F6}" srcOrd="1" destOrd="0" parTransId="{89EC7F95-AD2E-4FDD-951D-9ECDBAE1D87C}" sibTransId="{7ECB10EF-CE79-49BC-9A75-F72C9D721C24}"/>
    <dgm:cxn modelId="{9C0CEA16-7609-42DE-8F25-8257005F59FB}" type="presOf" srcId="{CFDE3BDC-23BF-4C05-8221-8A7B0E7B81F6}" destId="{4C9A1EE3-5292-4AC2-9CD0-1A88C18B6B51}" srcOrd="0" destOrd="1" presId="urn:microsoft.com/office/officeart/2005/8/layout/hProcess4"/>
    <dgm:cxn modelId="{C1826424-D650-4732-9B22-2A01DACF7DE0}" type="presOf" srcId="{AAAFDDEE-87EE-4C65-BE12-87F4EEB873D8}" destId="{8564E932-DB85-4A52-8FD9-33965D19E806}" srcOrd="1" destOrd="2" presId="urn:microsoft.com/office/officeart/2005/8/layout/hProcess4"/>
    <dgm:cxn modelId="{5957E451-0B81-45BE-8038-A5C86C870C7C}" type="presOf" srcId="{8549AC06-1397-4B87-B565-35A5399F3B48}" destId="{7AA3BF0D-8209-44F4-A721-B58CF3BF5975}" srcOrd="0" destOrd="3" presId="urn:microsoft.com/office/officeart/2005/8/layout/hProcess4"/>
    <dgm:cxn modelId="{CB20D248-7E01-497A-80F2-FFAA8DD8381F}" srcId="{1793CFC0-6763-48C1-B25A-EB61C1FD30FC}" destId="{1667A1DA-09D4-4A9D-ACA6-A94E12A5B35C}" srcOrd="3" destOrd="0" parTransId="{8621C4EC-FCE7-444D-A759-A53065B1227A}" sibTransId="{207E7F09-71E2-4E0A-BBAF-BC8484952378}"/>
    <dgm:cxn modelId="{09A9C92F-C09E-4FFB-808B-D91C9A6671B6}" type="presOf" srcId="{B7F74F05-DDF4-4350-B232-AE72936B8294}" destId="{BF1AD8A0-C4B9-46CC-A534-13CD5A4CBF54}" srcOrd="1" destOrd="0" presId="urn:microsoft.com/office/officeart/2005/8/layout/hProcess4"/>
    <dgm:cxn modelId="{27FB3B6C-5CCB-454B-8259-6D9875F0254A}" srcId="{D46D3B61-87B1-499A-9E42-B1E50BD5FE93}" destId="{29112D84-9DF7-4AF7-8A43-4ECAD935287D}" srcOrd="3" destOrd="0" parTransId="{A8D02960-2F28-4DF5-9E1A-14C82BA53CDF}" sibTransId="{C64DDA3F-0478-4ED4-B30B-D21CE06978E1}"/>
    <dgm:cxn modelId="{63D321D5-2C56-4D1F-9FDF-C826308F2B34}" type="presOf" srcId="{BD5C9469-0B4D-4D16-AFFE-D1D64BC0EA00}" destId="{7AA3BF0D-8209-44F4-A721-B58CF3BF5975}" srcOrd="0" destOrd="2" presId="urn:microsoft.com/office/officeart/2005/8/layout/hProcess4"/>
    <dgm:cxn modelId="{E54D81DF-B6D5-4382-871A-BCDF89917067}" srcId="{1793CFC0-6763-48C1-B25A-EB61C1FD30FC}" destId="{07F323C5-FDC8-4A91-847A-EAE5E2C55951}" srcOrd="4" destOrd="0" parTransId="{7DCB8F61-0CCE-432D-9BA7-76C6235783C4}" sibTransId="{40614255-CFCD-4087-AA5E-507A95944E0E}"/>
    <dgm:cxn modelId="{83C3EB31-FEC7-4712-9A91-EAE9AF85CBCC}" type="presOf" srcId="{BD5C9469-0B4D-4D16-AFFE-D1D64BC0EA00}" destId="{4A1C3140-6A05-4163-B3EE-4736F1784205}" srcOrd="1" destOrd="2" presId="urn:microsoft.com/office/officeart/2005/8/layout/hProcess4"/>
    <dgm:cxn modelId="{ED0F1B6B-7903-4BDC-91D3-45335323C700}" type="presOf" srcId="{AAAFDDEE-87EE-4C65-BE12-87F4EEB873D8}" destId="{4C9A1EE3-5292-4AC2-9CD0-1A88C18B6B51}" srcOrd="0" destOrd="2" presId="urn:microsoft.com/office/officeart/2005/8/layout/hProcess4"/>
    <dgm:cxn modelId="{D398F8FE-5927-4BBB-A232-E7A4A246FB2B}" srcId="{1793CFC0-6763-48C1-B25A-EB61C1FD30FC}" destId="{60D66B05-AAA3-4F48-B62E-239F57128BB6}" srcOrd="0" destOrd="0" parTransId="{1A989486-BE14-4FFD-80DC-696336D4CB51}" sibTransId="{2E54C633-FEDB-49B7-B292-1B6ED31CDF95}"/>
    <dgm:cxn modelId="{53F4F31D-ECAA-4AB0-BC5A-288EAEA99EBE}" srcId="{E9FF3F61-91F6-44F9-8D9C-7C02B915B9FB}" destId="{A63174F0-6AC3-4405-AFDD-D2916472733C}" srcOrd="2" destOrd="0" parTransId="{47E036C9-0D04-48B2-936A-D805A6D9E5FF}" sibTransId="{2D119CD0-CB50-41C0-B1FD-B7614CCE3891}"/>
    <dgm:cxn modelId="{0E0A5A30-CBF0-4C8D-897A-9A4314CF2FD7}" type="presOf" srcId="{1667A1DA-09D4-4A9D-ACA6-A94E12A5B35C}" destId="{8564E932-DB85-4A52-8FD9-33965D19E806}" srcOrd="1" destOrd="3" presId="urn:microsoft.com/office/officeart/2005/8/layout/hProcess4"/>
    <dgm:cxn modelId="{15479411-E7F9-43FC-BE17-7AC3485E7F7B}" type="presOf" srcId="{E9FF3F61-91F6-44F9-8D9C-7C02B915B9FB}" destId="{52E6F76B-0DE7-4B30-B057-B15CCF9D76BD}" srcOrd="0" destOrd="0" presId="urn:microsoft.com/office/officeart/2005/8/layout/hProcess4"/>
    <dgm:cxn modelId="{7F1CBC54-8655-4BB0-8B11-2640352543DE}" type="presOf" srcId="{60D66B05-AAA3-4F48-B62E-239F57128BB6}" destId="{8564E932-DB85-4A52-8FD9-33965D19E806}" srcOrd="1" destOrd="0" presId="urn:microsoft.com/office/officeart/2005/8/layout/hProcess4"/>
    <dgm:cxn modelId="{52EF25DA-6DD5-4EB9-8B53-D9DB980EAE9E}" type="presOf" srcId="{CFDE3BDC-23BF-4C05-8221-8A7B0E7B81F6}" destId="{8564E932-DB85-4A52-8FD9-33965D19E806}" srcOrd="1" destOrd="1" presId="urn:microsoft.com/office/officeart/2005/8/layout/hProcess4"/>
    <dgm:cxn modelId="{B6EBD3A7-0CAE-4F55-9703-A2A4D1A1949E}" type="presOf" srcId="{1667A1DA-09D4-4A9D-ACA6-A94E12A5B35C}" destId="{4C9A1EE3-5292-4AC2-9CD0-1A88C18B6B51}" srcOrd="0" destOrd="3" presId="urn:microsoft.com/office/officeart/2005/8/layout/hProcess4"/>
    <dgm:cxn modelId="{9CB52FCB-B8F8-408B-A3F7-2EC4EDB0FEFC}" srcId="{E9FF3F61-91F6-44F9-8D9C-7C02B915B9FB}" destId="{1793CFC0-6763-48C1-B25A-EB61C1FD30FC}" srcOrd="1" destOrd="0" parTransId="{898BDE94-663F-4339-9B5C-51C1BF017ED4}" sibTransId="{8F396332-F93D-4B8D-AD9F-F8C877DEF494}"/>
    <dgm:cxn modelId="{A536C71F-C3D9-4559-A290-E96E69B02177}" type="presOf" srcId="{07F323C5-FDC8-4A91-847A-EAE5E2C55951}" destId="{4C9A1EE3-5292-4AC2-9CD0-1A88C18B6B51}" srcOrd="0" destOrd="4" presId="urn:microsoft.com/office/officeart/2005/8/layout/hProcess4"/>
    <dgm:cxn modelId="{7F3104CB-373D-461B-9592-FDF5826D56BF}" srcId="{D46D3B61-87B1-499A-9E42-B1E50BD5FE93}" destId="{A0681FC8-2ACF-4B96-B84A-DD6B11C40A8E}" srcOrd="1" destOrd="0" parTransId="{DF5FB2DC-951F-4F0E-BBBD-71F6611B527A}" sibTransId="{2940A21A-473A-4FB6-8FA4-1C247AD6E3C1}"/>
    <dgm:cxn modelId="{53A32181-6F28-44A8-935F-C6348107F7B4}" type="presOf" srcId="{B7F74F05-DDF4-4350-B232-AE72936B8294}" destId="{700841F9-C30A-4F47-B275-DFEBEA9B0B12}" srcOrd="0" destOrd="0" presId="urn:microsoft.com/office/officeart/2005/8/layout/hProcess4"/>
    <dgm:cxn modelId="{ECAB2770-5D56-4DF8-A7CB-D8C4C9CBCC39}" srcId="{D46D3B61-87B1-499A-9E42-B1E50BD5FE93}" destId="{98B33408-CBD1-4100-B1AE-4F855E13531D}" srcOrd="2" destOrd="0" parTransId="{8E98594A-8DB6-45AF-A692-3D652FFCA02B}" sibTransId="{560620FA-C704-4D1A-B574-8F7FAC09CD51}"/>
    <dgm:cxn modelId="{7213D701-4E5F-49FF-9A82-A279ED841D4F}" type="presOf" srcId="{8549AC06-1397-4B87-B565-35A5399F3B48}" destId="{4A1C3140-6A05-4163-B3EE-4736F1784205}" srcOrd="1" destOrd="3" presId="urn:microsoft.com/office/officeart/2005/8/layout/hProcess4"/>
    <dgm:cxn modelId="{BBF8CB2F-973B-413E-A393-47EA2FCE75ED}" type="presOf" srcId="{D46D3B61-87B1-499A-9E42-B1E50BD5FE93}" destId="{D1A3BDFC-C2D8-4352-AC6A-62F4643F5500}" srcOrd="0" destOrd="0" presId="urn:microsoft.com/office/officeart/2005/8/layout/hProcess4"/>
    <dgm:cxn modelId="{92153892-3F80-498D-AC47-67B50E2AD652}" type="presOf" srcId="{30C1A66A-FD99-4791-BBBD-FC25A52F28C8}" destId="{7AA3BF0D-8209-44F4-A721-B58CF3BF5975}" srcOrd="0" destOrd="1" presId="urn:microsoft.com/office/officeart/2005/8/layout/hProcess4"/>
    <dgm:cxn modelId="{CBC2AC8E-B5CD-4F6E-8A79-CDCCF107E133}" type="presOf" srcId="{A0681FC8-2ACF-4B96-B84A-DD6B11C40A8E}" destId="{700841F9-C30A-4F47-B275-DFEBEA9B0B12}" srcOrd="0" destOrd="1" presId="urn:microsoft.com/office/officeart/2005/8/layout/hProcess4"/>
    <dgm:cxn modelId="{4E817C12-5635-45FA-9943-602448EBC850}" srcId="{E9FF3F61-91F6-44F9-8D9C-7C02B915B9FB}" destId="{D46D3B61-87B1-499A-9E42-B1E50BD5FE93}" srcOrd="0" destOrd="0" parTransId="{E4BAFC53-754B-460C-9FE4-A25458F4145E}" sibTransId="{08D43D9B-4893-4D9F-BCDF-C972BDE736AC}"/>
    <dgm:cxn modelId="{046AA9E4-8652-469C-A8DA-94659C67C32D}" type="presOf" srcId="{60D66B05-AAA3-4F48-B62E-239F57128BB6}" destId="{4C9A1EE3-5292-4AC2-9CD0-1A88C18B6B51}" srcOrd="0" destOrd="0" presId="urn:microsoft.com/office/officeart/2005/8/layout/hProcess4"/>
    <dgm:cxn modelId="{EF72A6C1-D92F-465B-A389-D5AB493D1A6D}" srcId="{A63174F0-6AC3-4405-AFDD-D2916472733C}" destId="{8549AC06-1397-4B87-B565-35A5399F3B48}" srcOrd="3" destOrd="0" parTransId="{B6FB89FA-8814-44C1-85B8-B02FA78B9D6A}" sibTransId="{44A31E18-A166-4A3F-B229-0383AE4C2D3F}"/>
    <dgm:cxn modelId="{8F4E168D-5BF9-437E-B7FE-4ED1E3AA696F}" srcId="{D46D3B61-87B1-499A-9E42-B1E50BD5FE93}" destId="{B7F74F05-DDF4-4350-B232-AE72936B8294}" srcOrd="0" destOrd="0" parTransId="{32BBD65E-1B38-462F-838A-5BD87592F7B0}" sibTransId="{FE5C9965-5F70-4B06-9EDA-9F9928EB5A49}"/>
    <dgm:cxn modelId="{BA75A4D7-81AF-4A30-BC7A-11B92B8C11DC}" srcId="{A63174F0-6AC3-4405-AFDD-D2916472733C}" destId="{BD5C9469-0B4D-4D16-AFFE-D1D64BC0EA00}" srcOrd="2" destOrd="0" parTransId="{9807B6F1-5895-4B2A-AE64-04F77736133D}" sibTransId="{E1027B25-B6E8-42DB-9B31-B5A7D47ABC16}"/>
    <dgm:cxn modelId="{A7714A0C-7F8B-46D9-843E-63DD110BCB33}" type="presOf" srcId="{08D43D9B-4893-4D9F-BCDF-C972BDE736AC}" destId="{32EEF6E2-D161-402F-9A5D-EDFF352F1085}" srcOrd="0" destOrd="0" presId="urn:microsoft.com/office/officeart/2005/8/layout/hProcess4"/>
    <dgm:cxn modelId="{8FB03D9D-A1F6-417B-8599-AE0D1D30A8AD}" srcId="{A63174F0-6AC3-4405-AFDD-D2916472733C}" destId="{86CE4D24-5227-4F01-99C8-83FFB7FD5E17}" srcOrd="0" destOrd="0" parTransId="{C8D164C3-1C9A-459A-AA88-846DB03D5E33}" sibTransId="{2300AC7B-0801-4D47-9AF7-4687065A5D0D}"/>
    <dgm:cxn modelId="{EB5B756A-BFF9-4DA1-82EF-DED2BC640E10}" type="presOf" srcId="{29112D84-9DF7-4AF7-8A43-4ECAD935287D}" destId="{700841F9-C30A-4F47-B275-DFEBEA9B0B12}" srcOrd="0" destOrd="3" presId="urn:microsoft.com/office/officeart/2005/8/layout/hProcess4"/>
    <dgm:cxn modelId="{871B653B-FC3A-4D8B-9EF2-753BDE90BAB2}" type="presOf" srcId="{98B33408-CBD1-4100-B1AE-4F855E13531D}" destId="{BF1AD8A0-C4B9-46CC-A534-13CD5A4CBF54}" srcOrd="1" destOrd="2" presId="urn:microsoft.com/office/officeart/2005/8/layout/hProcess4"/>
    <dgm:cxn modelId="{151CE048-AF48-4E82-9644-3EDA6136262C}" type="presOf" srcId="{A0681FC8-2ACF-4B96-B84A-DD6B11C40A8E}" destId="{BF1AD8A0-C4B9-46CC-A534-13CD5A4CBF54}" srcOrd="1" destOrd="1" presId="urn:microsoft.com/office/officeart/2005/8/layout/hProcess4"/>
    <dgm:cxn modelId="{4C74058C-15E4-49BD-820B-84AECC4A0A96}" type="presOf" srcId="{98B33408-CBD1-4100-B1AE-4F855E13531D}" destId="{700841F9-C30A-4F47-B275-DFEBEA9B0B12}" srcOrd="0" destOrd="2" presId="urn:microsoft.com/office/officeart/2005/8/layout/hProcess4"/>
    <dgm:cxn modelId="{7AD3CC79-2E78-45F4-B38C-CDF7F8ED487A}" type="presOf" srcId="{8F396332-F93D-4B8D-AD9F-F8C877DEF494}" destId="{B259C89D-1C64-41C6-9BFB-D3116B856A61}" srcOrd="0" destOrd="0" presId="urn:microsoft.com/office/officeart/2005/8/layout/hProcess4"/>
    <dgm:cxn modelId="{1D8ABDBB-6E18-4FB1-B4AE-FD4448F97B06}" type="presOf" srcId="{30C1A66A-FD99-4791-BBBD-FC25A52F28C8}" destId="{4A1C3140-6A05-4163-B3EE-4736F1784205}" srcOrd="1" destOrd="1" presId="urn:microsoft.com/office/officeart/2005/8/layout/hProcess4"/>
    <dgm:cxn modelId="{9D2D7683-01F9-430C-9E29-AD784E3116B2}" type="presOf" srcId="{A63174F0-6AC3-4405-AFDD-D2916472733C}" destId="{7F17D9CE-9138-48A1-8EAD-37C92E3D7D4E}" srcOrd="0" destOrd="0" presId="urn:microsoft.com/office/officeart/2005/8/layout/hProcess4"/>
    <dgm:cxn modelId="{68689796-8D77-46FD-9DD9-E522E9655E95}" srcId="{1793CFC0-6763-48C1-B25A-EB61C1FD30FC}" destId="{AAAFDDEE-87EE-4C65-BE12-87F4EEB873D8}" srcOrd="2" destOrd="0" parTransId="{AB45B58A-DD1D-4DC1-A605-29FFADBA85C9}" sibTransId="{F1ED932E-B90C-4BC3-9378-14817052490A}"/>
    <dgm:cxn modelId="{2324EDDD-A8DC-49F9-B216-FA669949A6F3}" type="presOf" srcId="{29112D84-9DF7-4AF7-8A43-4ECAD935287D}" destId="{BF1AD8A0-C4B9-46CC-A534-13CD5A4CBF54}" srcOrd="1" destOrd="3" presId="urn:microsoft.com/office/officeart/2005/8/layout/hProcess4"/>
    <dgm:cxn modelId="{F139D10F-D5D8-4064-B63E-384528DB5830}" type="presOf" srcId="{86CE4D24-5227-4F01-99C8-83FFB7FD5E17}" destId="{7AA3BF0D-8209-44F4-A721-B58CF3BF5975}" srcOrd="0" destOrd="0" presId="urn:microsoft.com/office/officeart/2005/8/layout/hProcess4"/>
    <dgm:cxn modelId="{AC79DC0B-167D-42B6-BB66-3EAD0ADBDFDD}" type="presOf" srcId="{1793CFC0-6763-48C1-B25A-EB61C1FD30FC}" destId="{93AF3A60-A512-4E87-A194-DC6579DC2F70}" srcOrd="0" destOrd="0" presId="urn:microsoft.com/office/officeart/2005/8/layout/hProcess4"/>
    <dgm:cxn modelId="{A7C238DC-2975-4298-9CCA-AF094DA0F40B}" type="presOf" srcId="{86CE4D24-5227-4F01-99C8-83FFB7FD5E17}" destId="{4A1C3140-6A05-4163-B3EE-4736F1784205}" srcOrd="1" destOrd="0" presId="urn:microsoft.com/office/officeart/2005/8/layout/hProcess4"/>
    <dgm:cxn modelId="{E428D914-EC19-4F51-A39C-5C57A44EDD96}" type="presParOf" srcId="{52E6F76B-0DE7-4B30-B057-B15CCF9D76BD}" destId="{98C04FF4-3A10-46A9-8359-E4EBE065ABB7}" srcOrd="0" destOrd="0" presId="urn:microsoft.com/office/officeart/2005/8/layout/hProcess4"/>
    <dgm:cxn modelId="{C7BEAB16-5271-4DA3-B1FB-6E14FB85DFAB}" type="presParOf" srcId="{52E6F76B-0DE7-4B30-B057-B15CCF9D76BD}" destId="{9C18A62A-C6A2-4B57-8126-38C5697CED20}" srcOrd="1" destOrd="0" presId="urn:microsoft.com/office/officeart/2005/8/layout/hProcess4"/>
    <dgm:cxn modelId="{679D0435-0FA3-4725-971D-60AFEE4B1FAB}" type="presParOf" srcId="{52E6F76B-0DE7-4B30-B057-B15CCF9D76BD}" destId="{1DE5B39A-C36A-45A8-809C-9C7A2A94D55B}" srcOrd="2" destOrd="0" presId="urn:microsoft.com/office/officeart/2005/8/layout/hProcess4"/>
    <dgm:cxn modelId="{4B883A8D-4AB1-4FE7-93A8-E54D67930BEF}" type="presParOf" srcId="{1DE5B39A-C36A-45A8-809C-9C7A2A94D55B}" destId="{5947365E-4FF6-4023-8549-500C7CB26DD4}" srcOrd="0" destOrd="0" presId="urn:microsoft.com/office/officeart/2005/8/layout/hProcess4"/>
    <dgm:cxn modelId="{287A6379-3C4C-4685-98C8-96D193EB863F}" type="presParOf" srcId="{5947365E-4FF6-4023-8549-500C7CB26DD4}" destId="{47F00124-5F09-4D90-9D4D-8C1463C43630}" srcOrd="0" destOrd="0" presId="urn:microsoft.com/office/officeart/2005/8/layout/hProcess4"/>
    <dgm:cxn modelId="{575E860F-B16F-47FD-964B-FE45FC482F69}" type="presParOf" srcId="{5947365E-4FF6-4023-8549-500C7CB26DD4}" destId="{700841F9-C30A-4F47-B275-DFEBEA9B0B12}" srcOrd="1" destOrd="0" presId="urn:microsoft.com/office/officeart/2005/8/layout/hProcess4"/>
    <dgm:cxn modelId="{44E7F32A-1C78-4A9E-B44C-5E631495AEE1}" type="presParOf" srcId="{5947365E-4FF6-4023-8549-500C7CB26DD4}" destId="{BF1AD8A0-C4B9-46CC-A534-13CD5A4CBF54}" srcOrd="2" destOrd="0" presId="urn:microsoft.com/office/officeart/2005/8/layout/hProcess4"/>
    <dgm:cxn modelId="{D3FC8E01-15A8-4C73-A9B7-0310680FF277}" type="presParOf" srcId="{5947365E-4FF6-4023-8549-500C7CB26DD4}" destId="{D1A3BDFC-C2D8-4352-AC6A-62F4643F5500}" srcOrd="3" destOrd="0" presId="urn:microsoft.com/office/officeart/2005/8/layout/hProcess4"/>
    <dgm:cxn modelId="{0C554B12-D46A-48F2-B0D5-8F80D67CA3B9}" type="presParOf" srcId="{5947365E-4FF6-4023-8549-500C7CB26DD4}" destId="{BB3B4774-0FE2-4DE8-BF69-94FEA10E8F06}" srcOrd="4" destOrd="0" presId="urn:microsoft.com/office/officeart/2005/8/layout/hProcess4"/>
    <dgm:cxn modelId="{A5E81FA4-B1F5-4E9B-A887-52B8F23ED2AB}" type="presParOf" srcId="{1DE5B39A-C36A-45A8-809C-9C7A2A94D55B}" destId="{32EEF6E2-D161-402F-9A5D-EDFF352F1085}" srcOrd="1" destOrd="0" presId="urn:microsoft.com/office/officeart/2005/8/layout/hProcess4"/>
    <dgm:cxn modelId="{0F8F3E48-7E36-434D-983D-22D31BA2EE2D}" type="presParOf" srcId="{1DE5B39A-C36A-45A8-809C-9C7A2A94D55B}" destId="{C9397BF6-2DF6-44FC-9D50-EF15AE2D3188}" srcOrd="2" destOrd="0" presId="urn:microsoft.com/office/officeart/2005/8/layout/hProcess4"/>
    <dgm:cxn modelId="{5D8C82A7-959C-4AB1-804B-B8D252F9FA70}" type="presParOf" srcId="{C9397BF6-2DF6-44FC-9D50-EF15AE2D3188}" destId="{FAEA7F58-6433-427A-AD96-A750DFCF9F33}" srcOrd="0" destOrd="0" presId="urn:microsoft.com/office/officeart/2005/8/layout/hProcess4"/>
    <dgm:cxn modelId="{BBEA4CB0-8233-4829-9D2A-B93B2913DBA6}" type="presParOf" srcId="{C9397BF6-2DF6-44FC-9D50-EF15AE2D3188}" destId="{4C9A1EE3-5292-4AC2-9CD0-1A88C18B6B51}" srcOrd="1" destOrd="0" presId="urn:microsoft.com/office/officeart/2005/8/layout/hProcess4"/>
    <dgm:cxn modelId="{954E4E95-019F-427F-911C-5C040CD30232}" type="presParOf" srcId="{C9397BF6-2DF6-44FC-9D50-EF15AE2D3188}" destId="{8564E932-DB85-4A52-8FD9-33965D19E806}" srcOrd="2" destOrd="0" presId="urn:microsoft.com/office/officeart/2005/8/layout/hProcess4"/>
    <dgm:cxn modelId="{738B44F7-6C3F-4FAB-B245-A0B6AABBDE17}" type="presParOf" srcId="{C9397BF6-2DF6-44FC-9D50-EF15AE2D3188}" destId="{93AF3A60-A512-4E87-A194-DC6579DC2F70}" srcOrd="3" destOrd="0" presId="urn:microsoft.com/office/officeart/2005/8/layout/hProcess4"/>
    <dgm:cxn modelId="{BC2429DB-D4AB-4388-9BD1-36421ED4AB22}" type="presParOf" srcId="{C9397BF6-2DF6-44FC-9D50-EF15AE2D3188}" destId="{4252797A-9C3F-49B6-9849-780022ACFC68}" srcOrd="4" destOrd="0" presId="urn:microsoft.com/office/officeart/2005/8/layout/hProcess4"/>
    <dgm:cxn modelId="{B8B6C294-2025-4AAC-AF37-F29975713C26}" type="presParOf" srcId="{1DE5B39A-C36A-45A8-809C-9C7A2A94D55B}" destId="{B259C89D-1C64-41C6-9BFB-D3116B856A61}" srcOrd="3" destOrd="0" presId="urn:microsoft.com/office/officeart/2005/8/layout/hProcess4"/>
    <dgm:cxn modelId="{DA146BA3-4AB5-4A24-81EC-F09EFF8B554D}" type="presParOf" srcId="{1DE5B39A-C36A-45A8-809C-9C7A2A94D55B}" destId="{0B72DB58-38FF-42CE-BB89-B48EF7983BA4}" srcOrd="4" destOrd="0" presId="urn:microsoft.com/office/officeart/2005/8/layout/hProcess4"/>
    <dgm:cxn modelId="{B26A0876-FB22-4EBB-B6F6-8AD052627280}" type="presParOf" srcId="{0B72DB58-38FF-42CE-BB89-B48EF7983BA4}" destId="{914DA47D-CDA5-4293-8596-3767792E8DD3}" srcOrd="0" destOrd="0" presId="urn:microsoft.com/office/officeart/2005/8/layout/hProcess4"/>
    <dgm:cxn modelId="{18AB8C78-34DF-4271-9981-F6365477A0FA}" type="presParOf" srcId="{0B72DB58-38FF-42CE-BB89-B48EF7983BA4}" destId="{7AA3BF0D-8209-44F4-A721-B58CF3BF5975}" srcOrd="1" destOrd="0" presId="urn:microsoft.com/office/officeart/2005/8/layout/hProcess4"/>
    <dgm:cxn modelId="{5FC90785-4D1D-4C3F-BEEF-83972149CCCE}" type="presParOf" srcId="{0B72DB58-38FF-42CE-BB89-B48EF7983BA4}" destId="{4A1C3140-6A05-4163-B3EE-4736F1784205}" srcOrd="2" destOrd="0" presId="urn:microsoft.com/office/officeart/2005/8/layout/hProcess4"/>
    <dgm:cxn modelId="{E8CD9DA7-87B7-4714-B8AE-CF1A15B703CB}" type="presParOf" srcId="{0B72DB58-38FF-42CE-BB89-B48EF7983BA4}" destId="{7F17D9CE-9138-48A1-8EAD-37C92E3D7D4E}" srcOrd="3" destOrd="0" presId="urn:microsoft.com/office/officeart/2005/8/layout/hProcess4"/>
    <dgm:cxn modelId="{EFFAC961-37ED-4C6B-89F2-10AEA5D56B16}" type="presParOf" srcId="{0B72DB58-38FF-42CE-BB89-B48EF7983BA4}" destId="{F870F314-C788-4D9D-9871-A74D639A8AE5}" srcOrd="4" destOrd="0" presId="urn:microsoft.com/office/officeart/2005/8/layout/hProcess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0841F9-C30A-4F47-B275-DFEBEA9B0B12}">
      <dsp:nvSpPr>
        <dsp:cNvPr id="0" name=""/>
        <dsp:cNvSpPr/>
      </dsp:nvSpPr>
      <dsp:spPr>
        <a:xfrm>
          <a:off x="5447" y="1711059"/>
          <a:ext cx="2265147" cy="1868273"/>
        </a:xfrm>
        <a:prstGeom prst="roundRect">
          <a:avLst>
            <a:gd name="adj" fmla="val 10000"/>
          </a:avLst>
        </a:prstGeom>
        <a:solidFill>
          <a:srgbClr val="FFFFFF">
            <a:alpha val="90000"/>
            <a:hueOff val="0"/>
            <a:satOff val="0"/>
            <a:lumOff val="0"/>
            <a:alphaOff val="0"/>
          </a:srgbClr>
        </a:solidFill>
        <a:ln w="25400" cap="flat" cmpd="sng" algn="ctr">
          <a:solidFill>
            <a:srgbClr val="0070C0"/>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800100">
            <a:lnSpc>
              <a:spcPct val="90000"/>
            </a:lnSpc>
            <a:spcBef>
              <a:spcPct val="0"/>
            </a:spcBef>
            <a:spcAft>
              <a:spcPct val="15000"/>
            </a:spcAft>
            <a:buChar char="••"/>
          </a:pPr>
          <a:r>
            <a:rPr lang="zh-CN" altLang="en-US" sz="1800" kern="1200" dirty="0" smtClean="0">
              <a:solidFill>
                <a:srgbClr val="000000">
                  <a:hueOff val="0"/>
                  <a:satOff val="0"/>
                  <a:lumOff val="0"/>
                  <a:alphaOff val="0"/>
                </a:srgbClr>
              </a:solidFill>
              <a:latin typeface="Arial"/>
              <a:ea typeface="黑体"/>
              <a:cs typeface="+mn-cs"/>
            </a:rPr>
            <a:t>手机客户端</a:t>
          </a:r>
          <a:endParaRPr lang="zh-CN" altLang="en-US" sz="1800" kern="1200" dirty="0">
            <a:solidFill>
              <a:srgbClr val="000000">
                <a:hueOff val="0"/>
                <a:satOff val="0"/>
                <a:lumOff val="0"/>
                <a:alphaOff val="0"/>
              </a:srgbClr>
            </a:solidFill>
            <a:latin typeface="Arial"/>
            <a:ea typeface="黑体"/>
            <a:cs typeface="+mn-cs"/>
          </a:endParaRPr>
        </a:p>
        <a:p>
          <a:pPr marL="171450" lvl="1" indent="-171450" algn="l" defTabSz="800100">
            <a:lnSpc>
              <a:spcPct val="90000"/>
            </a:lnSpc>
            <a:spcBef>
              <a:spcPct val="0"/>
            </a:spcBef>
            <a:spcAft>
              <a:spcPct val="15000"/>
            </a:spcAft>
            <a:buChar char="••"/>
          </a:pPr>
          <a:r>
            <a:rPr lang="zh-CN" altLang="en-US" sz="1800" kern="1200" dirty="0" smtClean="0">
              <a:solidFill>
                <a:srgbClr val="000000">
                  <a:hueOff val="0"/>
                  <a:satOff val="0"/>
                  <a:lumOff val="0"/>
                  <a:alphaOff val="0"/>
                </a:srgbClr>
              </a:solidFill>
              <a:latin typeface="Arial"/>
              <a:ea typeface="黑体"/>
              <a:cs typeface="+mn-cs"/>
            </a:rPr>
            <a:t>平板客户端</a:t>
          </a:r>
          <a:endParaRPr lang="zh-CN" altLang="en-US" sz="1800" kern="1200" dirty="0">
            <a:solidFill>
              <a:srgbClr val="000000">
                <a:hueOff val="0"/>
                <a:satOff val="0"/>
                <a:lumOff val="0"/>
                <a:alphaOff val="0"/>
              </a:srgbClr>
            </a:solidFill>
            <a:latin typeface="Arial"/>
            <a:ea typeface="黑体"/>
            <a:cs typeface="+mn-cs"/>
          </a:endParaRPr>
        </a:p>
        <a:p>
          <a:pPr marL="171450" lvl="1" indent="-171450" algn="l" defTabSz="800100">
            <a:lnSpc>
              <a:spcPct val="90000"/>
            </a:lnSpc>
            <a:spcBef>
              <a:spcPct val="0"/>
            </a:spcBef>
            <a:spcAft>
              <a:spcPct val="15000"/>
            </a:spcAft>
            <a:buChar char="••"/>
          </a:pPr>
          <a:r>
            <a:rPr lang="en-US" altLang="zh-CN" sz="1800" kern="1200" dirty="0" smtClean="0">
              <a:solidFill>
                <a:srgbClr val="000000">
                  <a:hueOff val="0"/>
                  <a:satOff val="0"/>
                  <a:lumOff val="0"/>
                  <a:alphaOff val="0"/>
                </a:srgbClr>
              </a:solidFill>
              <a:latin typeface="Arial"/>
              <a:ea typeface="黑体"/>
              <a:cs typeface="+mn-cs"/>
            </a:rPr>
            <a:t>PC</a:t>
          </a:r>
          <a:r>
            <a:rPr lang="zh-CN" altLang="en-US" sz="1800" kern="1200" dirty="0" smtClean="0">
              <a:solidFill>
                <a:srgbClr val="000000">
                  <a:hueOff val="0"/>
                  <a:satOff val="0"/>
                  <a:lumOff val="0"/>
                  <a:alphaOff val="0"/>
                </a:srgbClr>
              </a:solidFill>
              <a:latin typeface="Arial"/>
              <a:ea typeface="黑体"/>
              <a:cs typeface="+mn-cs"/>
            </a:rPr>
            <a:t>客户端</a:t>
          </a:r>
          <a:endParaRPr lang="zh-CN" altLang="en-US" sz="1800" kern="1200" dirty="0">
            <a:solidFill>
              <a:srgbClr val="000000">
                <a:hueOff val="0"/>
                <a:satOff val="0"/>
                <a:lumOff val="0"/>
                <a:alphaOff val="0"/>
              </a:srgbClr>
            </a:solidFill>
            <a:latin typeface="Arial"/>
            <a:ea typeface="黑体"/>
            <a:cs typeface="+mn-cs"/>
          </a:endParaRPr>
        </a:p>
        <a:p>
          <a:pPr marL="171450" lvl="1" indent="-171450" algn="l" defTabSz="800100">
            <a:lnSpc>
              <a:spcPct val="90000"/>
            </a:lnSpc>
            <a:spcBef>
              <a:spcPct val="0"/>
            </a:spcBef>
            <a:spcAft>
              <a:spcPct val="15000"/>
            </a:spcAft>
            <a:buChar char="••"/>
          </a:pPr>
          <a:r>
            <a:rPr lang="en-US" altLang="zh-CN" sz="1800" kern="1200" dirty="0" smtClean="0">
              <a:solidFill>
                <a:srgbClr val="000000">
                  <a:hueOff val="0"/>
                  <a:satOff val="0"/>
                  <a:lumOff val="0"/>
                  <a:alphaOff val="0"/>
                </a:srgbClr>
              </a:solidFill>
              <a:latin typeface="Arial"/>
              <a:ea typeface="黑体"/>
              <a:cs typeface="+mn-cs"/>
            </a:rPr>
            <a:t>Mac</a:t>
          </a:r>
          <a:r>
            <a:rPr lang="zh-CN" altLang="en-US" sz="1800" kern="1200" dirty="0" smtClean="0">
              <a:solidFill>
                <a:srgbClr val="000000">
                  <a:hueOff val="0"/>
                  <a:satOff val="0"/>
                  <a:lumOff val="0"/>
                  <a:alphaOff val="0"/>
                </a:srgbClr>
              </a:solidFill>
              <a:latin typeface="Arial"/>
              <a:ea typeface="黑体"/>
              <a:cs typeface="+mn-cs"/>
            </a:rPr>
            <a:t>客户端</a:t>
          </a:r>
          <a:endParaRPr lang="zh-CN" altLang="en-US" sz="1800" kern="1200" dirty="0">
            <a:solidFill>
              <a:srgbClr val="000000">
                <a:hueOff val="0"/>
                <a:satOff val="0"/>
                <a:lumOff val="0"/>
                <a:alphaOff val="0"/>
              </a:srgbClr>
            </a:solidFill>
            <a:latin typeface="Arial"/>
            <a:ea typeface="黑体"/>
            <a:cs typeface="+mn-cs"/>
          </a:endParaRPr>
        </a:p>
      </dsp:txBody>
      <dsp:txXfrm>
        <a:off x="48441" y="1754053"/>
        <a:ext cx="2179159" cy="1381940"/>
      </dsp:txXfrm>
    </dsp:sp>
    <dsp:sp modelId="{32EEF6E2-D161-402F-9A5D-EDFF352F1085}">
      <dsp:nvSpPr>
        <dsp:cNvPr id="0" name=""/>
        <dsp:cNvSpPr/>
      </dsp:nvSpPr>
      <dsp:spPr>
        <a:xfrm>
          <a:off x="1292559" y="2262650"/>
          <a:ext cx="2367483" cy="2367483"/>
        </a:xfrm>
        <a:prstGeom prst="leftCircularArrow">
          <a:avLst>
            <a:gd name="adj1" fmla="val 2605"/>
            <a:gd name="adj2" fmla="val 316431"/>
            <a:gd name="adj3" fmla="val 2027577"/>
            <a:gd name="adj4" fmla="val 8960124"/>
            <a:gd name="adj5" fmla="val 3039"/>
          </a:avLst>
        </a:prstGeom>
        <a:solidFill>
          <a:srgbClr val="1332ED"/>
        </a:solidFill>
        <a:ln>
          <a:noFill/>
        </a:ln>
        <a:effectLst/>
      </dsp:spPr>
      <dsp:style>
        <a:lnRef idx="0">
          <a:scrgbClr r="0" g="0" b="0"/>
        </a:lnRef>
        <a:fillRef idx="1">
          <a:scrgbClr r="0" g="0" b="0"/>
        </a:fillRef>
        <a:effectRef idx="0">
          <a:scrgbClr r="0" g="0" b="0"/>
        </a:effectRef>
        <a:fontRef idx="minor">
          <a:schemeClr val="lt1"/>
        </a:fontRef>
      </dsp:style>
    </dsp:sp>
    <dsp:sp modelId="{D1A3BDFC-C2D8-4352-AC6A-62F4643F5500}">
      <dsp:nvSpPr>
        <dsp:cNvPr id="0" name=""/>
        <dsp:cNvSpPr/>
      </dsp:nvSpPr>
      <dsp:spPr>
        <a:xfrm>
          <a:off x="508813" y="3215355"/>
          <a:ext cx="2013464" cy="800688"/>
        </a:xfrm>
        <a:prstGeom prst="roundRect">
          <a:avLst>
            <a:gd name="adj" fmla="val 10000"/>
          </a:avLst>
        </a:prstGeom>
        <a:solidFill>
          <a:srgbClr val="0070C0"/>
        </a:solid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35560" rIns="53340" bIns="35560" numCol="1" spcCol="1270" anchor="ctr" anchorCtr="0">
          <a:noAutofit/>
        </a:bodyPr>
        <a:lstStyle/>
        <a:p>
          <a:pPr lvl="0" algn="ctr" defTabSz="1244600">
            <a:lnSpc>
              <a:spcPct val="90000"/>
            </a:lnSpc>
            <a:spcBef>
              <a:spcPct val="0"/>
            </a:spcBef>
            <a:spcAft>
              <a:spcPct val="35000"/>
            </a:spcAft>
          </a:pPr>
          <a:r>
            <a:rPr lang="en-US" altLang="zh-CN" sz="2800" kern="1200" dirty="0" smtClean="0">
              <a:solidFill>
                <a:srgbClr val="FFFFFF"/>
              </a:solidFill>
              <a:latin typeface="Arial"/>
              <a:ea typeface="黑体"/>
              <a:cs typeface="+mn-cs"/>
            </a:rPr>
            <a:t>NE</a:t>
          </a:r>
          <a:r>
            <a:rPr lang="zh-CN" altLang="en-US" sz="2800" kern="1200" dirty="0" smtClean="0">
              <a:solidFill>
                <a:srgbClr val="FFFFFF"/>
              </a:solidFill>
              <a:latin typeface="Arial"/>
              <a:ea typeface="黑体"/>
              <a:cs typeface="+mn-cs"/>
            </a:rPr>
            <a:t>网络版</a:t>
          </a:r>
          <a:endParaRPr lang="zh-CN" altLang="en-US" sz="2800" kern="1200" dirty="0">
            <a:solidFill>
              <a:srgbClr val="FFFFFF"/>
            </a:solidFill>
            <a:latin typeface="Arial"/>
            <a:ea typeface="黑体"/>
            <a:cs typeface="+mn-cs"/>
          </a:endParaRPr>
        </a:p>
      </dsp:txBody>
      <dsp:txXfrm>
        <a:off x="532264" y="3238806"/>
        <a:ext cx="1966562" cy="753786"/>
      </dsp:txXfrm>
    </dsp:sp>
    <dsp:sp modelId="{4C9A1EE3-5292-4AC2-9CD0-1A88C18B6B51}">
      <dsp:nvSpPr>
        <dsp:cNvPr id="0" name=""/>
        <dsp:cNvSpPr/>
      </dsp:nvSpPr>
      <dsp:spPr>
        <a:xfrm>
          <a:off x="2815916" y="1711059"/>
          <a:ext cx="2265147" cy="1868273"/>
        </a:xfrm>
        <a:prstGeom prst="roundRect">
          <a:avLst>
            <a:gd name="adj" fmla="val 10000"/>
          </a:avLst>
        </a:prstGeom>
        <a:solidFill>
          <a:srgbClr val="FFFFFF">
            <a:alpha val="90000"/>
            <a:hueOff val="0"/>
            <a:satOff val="0"/>
            <a:lumOff val="0"/>
            <a:alphaOff val="0"/>
          </a:srgbClr>
        </a:solidFill>
        <a:ln w="25400" cap="flat" cmpd="sng" algn="ctr">
          <a:solidFill>
            <a:srgbClr val="92D050"/>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711200">
            <a:lnSpc>
              <a:spcPct val="90000"/>
            </a:lnSpc>
            <a:spcBef>
              <a:spcPct val="0"/>
            </a:spcBef>
            <a:spcAft>
              <a:spcPct val="15000"/>
            </a:spcAft>
            <a:buChar char="••"/>
          </a:pPr>
          <a:r>
            <a:rPr lang="zh-CN" altLang="en-US" sz="1600" kern="1200" dirty="0" smtClean="0">
              <a:solidFill>
                <a:srgbClr val="000000">
                  <a:hueOff val="0"/>
                  <a:satOff val="0"/>
                  <a:lumOff val="0"/>
                  <a:alphaOff val="0"/>
                </a:srgbClr>
              </a:solidFill>
              <a:latin typeface="Arial"/>
              <a:ea typeface="黑体"/>
              <a:cs typeface="+mn-cs"/>
            </a:rPr>
            <a:t>录音、视频、图片</a:t>
          </a:r>
          <a:endParaRPr lang="zh-CN" altLang="en-US" sz="1600" kern="1200" dirty="0">
            <a:solidFill>
              <a:srgbClr val="000000">
                <a:hueOff val="0"/>
                <a:satOff val="0"/>
                <a:lumOff val="0"/>
                <a:alphaOff val="0"/>
              </a:srgbClr>
            </a:solidFill>
            <a:latin typeface="Arial"/>
            <a:ea typeface="黑体"/>
            <a:cs typeface="+mn-cs"/>
          </a:endParaRPr>
        </a:p>
        <a:p>
          <a:pPr marL="171450" lvl="1" indent="-171450" algn="l" defTabSz="711200">
            <a:lnSpc>
              <a:spcPct val="90000"/>
            </a:lnSpc>
            <a:spcBef>
              <a:spcPct val="0"/>
            </a:spcBef>
            <a:spcAft>
              <a:spcPct val="15000"/>
            </a:spcAft>
            <a:buChar char="••"/>
          </a:pPr>
          <a:r>
            <a:rPr lang="en-US" altLang="zh-CN" sz="1600" kern="1200" dirty="0" smtClean="0">
              <a:solidFill>
                <a:srgbClr val="000000">
                  <a:hueOff val="0"/>
                  <a:satOff val="0"/>
                  <a:lumOff val="0"/>
                  <a:alphaOff val="0"/>
                </a:srgbClr>
              </a:solidFill>
              <a:latin typeface="Arial"/>
              <a:ea typeface="黑体"/>
              <a:cs typeface="+mn-cs"/>
            </a:rPr>
            <a:t>URL</a:t>
          </a:r>
          <a:endParaRPr lang="zh-CN" altLang="en-US" sz="1600" kern="1200" dirty="0">
            <a:solidFill>
              <a:srgbClr val="000000">
                <a:hueOff val="0"/>
                <a:satOff val="0"/>
                <a:lumOff val="0"/>
                <a:alphaOff val="0"/>
              </a:srgbClr>
            </a:solidFill>
            <a:latin typeface="Arial"/>
            <a:ea typeface="黑体"/>
            <a:cs typeface="+mn-cs"/>
          </a:endParaRPr>
        </a:p>
        <a:p>
          <a:pPr marL="171450" lvl="1" indent="-171450" algn="l" defTabSz="711200">
            <a:lnSpc>
              <a:spcPct val="90000"/>
            </a:lnSpc>
            <a:spcBef>
              <a:spcPct val="0"/>
            </a:spcBef>
            <a:spcAft>
              <a:spcPct val="15000"/>
            </a:spcAft>
            <a:buChar char="••"/>
          </a:pPr>
          <a:r>
            <a:rPr lang="zh-CN" altLang="en-US" sz="1600" kern="1200" dirty="0" smtClean="0">
              <a:solidFill>
                <a:srgbClr val="000000">
                  <a:hueOff val="0"/>
                  <a:satOff val="0"/>
                  <a:lumOff val="0"/>
                  <a:alphaOff val="0"/>
                </a:srgbClr>
              </a:solidFill>
              <a:latin typeface="Arial"/>
              <a:ea typeface="黑体"/>
              <a:cs typeface="+mn-cs"/>
            </a:rPr>
            <a:t>条码</a:t>
          </a:r>
          <a:endParaRPr lang="zh-CN" altLang="en-US" sz="1600" kern="1200" dirty="0">
            <a:solidFill>
              <a:srgbClr val="000000">
                <a:hueOff val="0"/>
                <a:satOff val="0"/>
                <a:lumOff val="0"/>
                <a:alphaOff val="0"/>
              </a:srgbClr>
            </a:solidFill>
            <a:latin typeface="Arial"/>
            <a:ea typeface="黑体"/>
            <a:cs typeface="+mn-cs"/>
          </a:endParaRPr>
        </a:p>
        <a:p>
          <a:pPr marL="171450" lvl="1" indent="-171450" algn="l" defTabSz="711200">
            <a:lnSpc>
              <a:spcPct val="90000"/>
            </a:lnSpc>
            <a:spcBef>
              <a:spcPct val="0"/>
            </a:spcBef>
            <a:spcAft>
              <a:spcPct val="15000"/>
            </a:spcAft>
            <a:buChar char="••"/>
          </a:pPr>
          <a:r>
            <a:rPr lang="en-US" altLang="zh-CN" sz="1600" kern="1200" dirty="0" smtClean="0">
              <a:solidFill>
                <a:srgbClr val="000000">
                  <a:hueOff val="0"/>
                  <a:satOff val="0"/>
                  <a:lumOff val="0"/>
                  <a:alphaOff val="0"/>
                </a:srgbClr>
              </a:solidFill>
              <a:latin typeface="Arial"/>
              <a:ea typeface="黑体"/>
              <a:cs typeface="+mn-cs"/>
            </a:rPr>
            <a:t>DOI</a:t>
          </a:r>
          <a:r>
            <a:rPr lang="zh-CN" altLang="en-US" sz="1600" kern="1200" dirty="0" smtClean="0">
              <a:solidFill>
                <a:srgbClr val="000000">
                  <a:hueOff val="0"/>
                  <a:satOff val="0"/>
                  <a:lumOff val="0"/>
                  <a:alphaOff val="0"/>
                </a:srgbClr>
              </a:solidFill>
              <a:latin typeface="Arial"/>
              <a:ea typeface="黑体"/>
              <a:cs typeface="+mn-cs"/>
            </a:rPr>
            <a:t>、</a:t>
          </a:r>
          <a:r>
            <a:rPr lang="en-US" altLang="zh-CN" sz="1600" kern="1200" dirty="0" smtClean="0">
              <a:solidFill>
                <a:srgbClr val="000000">
                  <a:hueOff val="0"/>
                  <a:satOff val="0"/>
                  <a:lumOff val="0"/>
                  <a:alphaOff val="0"/>
                </a:srgbClr>
              </a:solidFill>
              <a:latin typeface="Arial"/>
              <a:ea typeface="黑体"/>
              <a:cs typeface="+mn-cs"/>
            </a:rPr>
            <a:t>ISSN</a:t>
          </a:r>
          <a:r>
            <a:rPr lang="zh-CN" altLang="en-US" sz="1600" kern="1200" dirty="0" smtClean="0">
              <a:solidFill>
                <a:srgbClr val="000000">
                  <a:hueOff val="0"/>
                  <a:satOff val="0"/>
                  <a:lumOff val="0"/>
                  <a:alphaOff val="0"/>
                </a:srgbClr>
              </a:solidFill>
              <a:latin typeface="Arial"/>
              <a:ea typeface="黑体"/>
              <a:cs typeface="+mn-cs"/>
            </a:rPr>
            <a:t>、</a:t>
          </a:r>
          <a:r>
            <a:rPr lang="en-US" altLang="zh-CN" sz="1600" kern="1200" dirty="0" smtClean="0">
              <a:solidFill>
                <a:srgbClr val="000000">
                  <a:hueOff val="0"/>
                  <a:satOff val="0"/>
                  <a:lumOff val="0"/>
                  <a:alphaOff val="0"/>
                </a:srgbClr>
              </a:solidFill>
              <a:latin typeface="Arial"/>
              <a:ea typeface="黑体"/>
              <a:cs typeface="+mn-cs"/>
            </a:rPr>
            <a:t>ISBN</a:t>
          </a:r>
          <a:endParaRPr lang="zh-CN" altLang="en-US" sz="1600" kern="1200" dirty="0">
            <a:solidFill>
              <a:srgbClr val="000000">
                <a:hueOff val="0"/>
                <a:satOff val="0"/>
                <a:lumOff val="0"/>
                <a:alphaOff val="0"/>
              </a:srgbClr>
            </a:solidFill>
            <a:latin typeface="Arial"/>
            <a:ea typeface="黑体"/>
            <a:cs typeface="+mn-cs"/>
          </a:endParaRPr>
        </a:p>
        <a:p>
          <a:pPr marL="171450" lvl="1" indent="-171450" algn="l" defTabSz="711200">
            <a:lnSpc>
              <a:spcPct val="90000"/>
            </a:lnSpc>
            <a:spcBef>
              <a:spcPct val="0"/>
            </a:spcBef>
            <a:spcAft>
              <a:spcPct val="15000"/>
            </a:spcAft>
            <a:buChar char="••"/>
          </a:pPr>
          <a:r>
            <a:rPr lang="zh-CN" altLang="en-US" sz="1600" kern="1200" dirty="0" smtClean="0">
              <a:solidFill>
                <a:srgbClr val="000000">
                  <a:hueOff val="0"/>
                  <a:satOff val="0"/>
                  <a:lumOff val="0"/>
                  <a:alphaOff val="0"/>
                </a:srgbClr>
              </a:solidFill>
              <a:latin typeface="Arial"/>
              <a:ea typeface="黑体"/>
              <a:cs typeface="+mn-cs"/>
            </a:rPr>
            <a:t>项目流程</a:t>
          </a:r>
          <a:endParaRPr lang="zh-CN" altLang="en-US" sz="1600" kern="1200" dirty="0">
            <a:solidFill>
              <a:srgbClr val="000000">
                <a:hueOff val="0"/>
                <a:satOff val="0"/>
                <a:lumOff val="0"/>
                <a:alphaOff val="0"/>
              </a:srgbClr>
            </a:solidFill>
            <a:latin typeface="Arial"/>
            <a:ea typeface="黑体"/>
            <a:cs typeface="+mn-cs"/>
          </a:endParaRPr>
        </a:p>
      </dsp:txBody>
      <dsp:txXfrm>
        <a:off x="2858910" y="2154397"/>
        <a:ext cx="2179159" cy="1381940"/>
      </dsp:txXfrm>
    </dsp:sp>
    <dsp:sp modelId="{B259C89D-1C64-41C6-9BFB-D3116B856A61}">
      <dsp:nvSpPr>
        <dsp:cNvPr id="0" name=""/>
        <dsp:cNvSpPr/>
      </dsp:nvSpPr>
      <dsp:spPr>
        <a:xfrm>
          <a:off x="4094673" y="605383"/>
          <a:ext cx="2656527" cy="2656527"/>
        </a:xfrm>
        <a:prstGeom prst="circularArrow">
          <a:avLst>
            <a:gd name="adj1" fmla="val 2321"/>
            <a:gd name="adj2" fmla="val 280157"/>
            <a:gd name="adj3" fmla="val 19544333"/>
            <a:gd name="adj4" fmla="val 12575511"/>
            <a:gd name="adj5" fmla="val 2708"/>
          </a:avLst>
        </a:prstGeom>
        <a:solidFill>
          <a:srgbClr val="92D050"/>
        </a:solidFill>
        <a:ln>
          <a:noFill/>
        </a:ln>
        <a:effectLst/>
      </dsp:spPr>
      <dsp:style>
        <a:lnRef idx="0">
          <a:scrgbClr r="0" g="0" b="0"/>
        </a:lnRef>
        <a:fillRef idx="1">
          <a:scrgbClr r="0" g="0" b="0"/>
        </a:fillRef>
        <a:effectRef idx="0">
          <a:scrgbClr r="0" g="0" b="0"/>
        </a:effectRef>
        <a:fontRef idx="minor">
          <a:schemeClr val="lt1"/>
        </a:fontRef>
      </dsp:style>
    </dsp:sp>
    <dsp:sp modelId="{93AF3A60-A512-4E87-A194-DC6579DC2F70}">
      <dsp:nvSpPr>
        <dsp:cNvPr id="0" name=""/>
        <dsp:cNvSpPr/>
      </dsp:nvSpPr>
      <dsp:spPr>
        <a:xfrm>
          <a:off x="3319282" y="1310715"/>
          <a:ext cx="2013464" cy="800688"/>
        </a:xfrm>
        <a:prstGeom prst="roundRect">
          <a:avLst>
            <a:gd name="adj" fmla="val 10000"/>
          </a:avLst>
        </a:prstGeom>
        <a:solidFill>
          <a:srgbClr val="92D050"/>
        </a:solidFill>
        <a:ln w="25400" cap="flat" cmpd="sng" algn="ctr">
          <a:solidFill>
            <a:srgbClr val="92D05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2865" tIns="41910" rIns="62865" bIns="41910" numCol="1" spcCol="1270" anchor="ctr" anchorCtr="0">
          <a:noAutofit/>
        </a:bodyPr>
        <a:lstStyle/>
        <a:p>
          <a:pPr lvl="0" algn="ctr" defTabSz="1466850">
            <a:lnSpc>
              <a:spcPct val="90000"/>
            </a:lnSpc>
            <a:spcBef>
              <a:spcPct val="0"/>
            </a:spcBef>
            <a:spcAft>
              <a:spcPct val="35000"/>
            </a:spcAft>
          </a:pPr>
          <a:r>
            <a:rPr lang="en-US" altLang="zh-CN" sz="3300" kern="1200" dirty="0" smtClean="0">
              <a:solidFill>
                <a:srgbClr val="FFFFFF"/>
              </a:solidFill>
              <a:latin typeface="Arial"/>
              <a:ea typeface="黑体"/>
              <a:cs typeface="+mn-cs"/>
            </a:rPr>
            <a:t>NE</a:t>
          </a:r>
          <a:r>
            <a:rPr lang="zh-CN" altLang="en-US" sz="3300" kern="1200" dirty="0" smtClean="0">
              <a:solidFill>
                <a:srgbClr val="FFFFFF"/>
              </a:solidFill>
              <a:latin typeface="Arial"/>
              <a:ea typeface="黑体"/>
              <a:cs typeface="+mn-cs"/>
            </a:rPr>
            <a:t>桌面版</a:t>
          </a:r>
          <a:endParaRPr lang="zh-CN" altLang="en-US" sz="3300" kern="1200" dirty="0">
            <a:solidFill>
              <a:srgbClr val="FFFFFF"/>
            </a:solidFill>
            <a:latin typeface="Arial"/>
            <a:ea typeface="黑体"/>
            <a:cs typeface="+mn-cs"/>
          </a:endParaRPr>
        </a:p>
      </dsp:txBody>
      <dsp:txXfrm>
        <a:off x="3342733" y="1334166"/>
        <a:ext cx="1966562" cy="753786"/>
      </dsp:txXfrm>
    </dsp:sp>
    <dsp:sp modelId="{7AA3BF0D-8209-44F4-A721-B58CF3BF5975}">
      <dsp:nvSpPr>
        <dsp:cNvPr id="0" name=""/>
        <dsp:cNvSpPr/>
      </dsp:nvSpPr>
      <dsp:spPr>
        <a:xfrm>
          <a:off x="5626385" y="1711059"/>
          <a:ext cx="2265147" cy="1868273"/>
        </a:xfrm>
        <a:prstGeom prst="roundRect">
          <a:avLst>
            <a:gd name="adj" fmla="val 10000"/>
          </a:avLst>
        </a:prstGeom>
        <a:solidFill>
          <a:srgbClr val="FFFFFF">
            <a:alpha val="90000"/>
            <a:hueOff val="0"/>
            <a:satOff val="0"/>
            <a:lumOff val="0"/>
            <a:alphaOff val="0"/>
          </a:srgbClr>
        </a:solidFill>
        <a:ln w="25400" cap="flat" cmpd="sng" algn="ctr">
          <a:solidFill>
            <a:srgbClr val="FEA501">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30480" rIns="30480" bIns="30480" numCol="1" spcCol="1270" anchor="t" anchorCtr="0">
          <a:noAutofit/>
        </a:bodyPr>
        <a:lstStyle/>
        <a:p>
          <a:pPr marL="228600" lvl="1" indent="-228600" algn="l" defTabSz="889000">
            <a:lnSpc>
              <a:spcPct val="90000"/>
            </a:lnSpc>
            <a:spcBef>
              <a:spcPct val="0"/>
            </a:spcBef>
            <a:spcAft>
              <a:spcPct val="15000"/>
            </a:spcAft>
            <a:buChar char="••"/>
          </a:pPr>
          <a:r>
            <a:rPr lang="zh-CN" altLang="en-US" sz="2000" kern="1200" dirty="0" smtClean="0">
              <a:solidFill>
                <a:srgbClr val="000000">
                  <a:hueOff val="0"/>
                  <a:satOff val="0"/>
                  <a:lumOff val="0"/>
                  <a:alphaOff val="0"/>
                </a:srgbClr>
              </a:solidFill>
              <a:latin typeface="Arial"/>
              <a:ea typeface="黑体"/>
              <a:cs typeface="+mn-cs"/>
            </a:rPr>
            <a:t>知识仓储</a:t>
          </a:r>
          <a:endParaRPr lang="zh-CN" altLang="en-US" sz="2000" kern="1200" dirty="0">
            <a:solidFill>
              <a:srgbClr val="000000">
                <a:hueOff val="0"/>
                <a:satOff val="0"/>
                <a:lumOff val="0"/>
                <a:alphaOff val="0"/>
              </a:srgbClr>
            </a:solidFill>
            <a:latin typeface="Arial"/>
            <a:ea typeface="黑体"/>
            <a:cs typeface="+mn-cs"/>
          </a:endParaRPr>
        </a:p>
        <a:p>
          <a:pPr marL="228600" lvl="1" indent="-228600" algn="l" defTabSz="889000">
            <a:lnSpc>
              <a:spcPct val="90000"/>
            </a:lnSpc>
            <a:spcBef>
              <a:spcPct val="0"/>
            </a:spcBef>
            <a:spcAft>
              <a:spcPct val="15000"/>
            </a:spcAft>
            <a:buChar char="••"/>
          </a:pPr>
          <a:r>
            <a:rPr lang="zh-CN" altLang="en-US" sz="2000" kern="1200" dirty="0" smtClean="0">
              <a:solidFill>
                <a:srgbClr val="000000">
                  <a:hueOff val="0"/>
                  <a:satOff val="0"/>
                  <a:lumOff val="0"/>
                  <a:alphaOff val="0"/>
                </a:srgbClr>
              </a:solidFill>
              <a:latin typeface="Arial"/>
              <a:ea typeface="黑体"/>
              <a:cs typeface="+mn-cs"/>
            </a:rPr>
            <a:t>数字出版</a:t>
          </a:r>
          <a:endParaRPr lang="zh-CN" altLang="en-US" sz="2000" kern="1200" dirty="0">
            <a:solidFill>
              <a:srgbClr val="000000">
                <a:hueOff val="0"/>
                <a:satOff val="0"/>
                <a:lumOff val="0"/>
                <a:alphaOff val="0"/>
              </a:srgbClr>
            </a:solidFill>
            <a:latin typeface="Arial"/>
            <a:ea typeface="黑体"/>
            <a:cs typeface="+mn-cs"/>
          </a:endParaRPr>
        </a:p>
        <a:p>
          <a:pPr marL="228600" lvl="1" indent="-228600" algn="l" defTabSz="889000">
            <a:lnSpc>
              <a:spcPct val="90000"/>
            </a:lnSpc>
            <a:spcBef>
              <a:spcPct val="0"/>
            </a:spcBef>
            <a:spcAft>
              <a:spcPct val="15000"/>
            </a:spcAft>
            <a:buChar char="••"/>
          </a:pPr>
          <a:r>
            <a:rPr lang="zh-CN" altLang="en-US" sz="2000" kern="1200" dirty="0" smtClean="0">
              <a:solidFill>
                <a:srgbClr val="000000">
                  <a:hueOff val="0"/>
                  <a:satOff val="0"/>
                  <a:lumOff val="0"/>
                  <a:alphaOff val="0"/>
                </a:srgbClr>
              </a:solidFill>
              <a:latin typeface="Arial"/>
              <a:ea typeface="黑体"/>
              <a:cs typeface="+mn-cs"/>
            </a:rPr>
            <a:t>机构综合展示</a:t>
          </a:r>
          <a:endParaRPr lang="zh-CN" altLang="en-US" sz="2000" kern="1200" dirty="0">
            <a:solidFill>
              <a:srgbClr val="000000">
                <a:hueOff val="0"/>
                <a:satOff val="0"/>
                <a:lumOff val="0"/>
                <a:alphaOff val="0"/>
              </a:srgbClr>
            </a:solidFill>
            <a:latin typeface="Arial"/>
            <a:ea typeface="黑体"/>
            <a:cs typeface="+mn-cs"/>
          </a:endParaRPr>
        </a:p>
        <a:p>
          <a:pPr marL="228600" lvl="1" indent="-228600" algn="l" defTabSz="889000">
            <a:lnSpc>
              <a:spcPct val="90000"/>
            </a:lnSpc>
            <a:spcBef>
              <a:spcPct val="0"/>
            </a:spcBef>
            <a:spcAft>
              <a:spcPct val="15000"/>
            </a:spcAft>
            <a:buChar char="••"/>
          </a:pPr>
          <a:r>
            <a:rPr lang="zh-CN" altLang="en-US" sz="2000" kern="1200" dirty="0" smtClean="0">
              <a:solidFill>
                <a:srgbClr val="000000">
                  <a:hueOff val="0"/>
                  <a:satOff val="0"/>
                  <a:lumOff val="0"/>
                  <a:alphaOff val="0"/>
                </a:srgbClr>
              </a:solidFill>
              <a:latin typeface="Arial"/>
              <a:ea typeface="黑体"/>
              <a:cs typeface="+mn-cs"/>
            </a:rPr>
            <a:t>过程文档及数据</a:t>
          </a:r>
          <a:endParaRPr lang="zh-CN" altLang="en-US" sz="2000" kern="1200" dirty="0">
            <a:solidFill>
              <a:srgbClr val="000000">
                <a:hueOff val="0"/>
                <a:satOff val="0"/>
                <a:lumOff val="0"/>
                <a:alphaOff val="0"/>
              </a:srgbClr>
            </a:solidFill>
            <a:latin typeface="Arial"/>
            <a:ea typeface="黑体"/>
            <a:cs typeface="+mn-cs"/>
          </a:endParaRPr>
        </a:p>
      </dsp:txBody>
      <dsp:txXfrm>
        <a:off x="5669379" y="1754053"/>
        <a:ext cx="2179159" cy="1381940"/>
      </dsp:txXfrm>
    </dsp:sp>
    <dsp:sp modelId="{7F17D9CE-9138-48A1-8EAD-37C92E3D7D4E}">
      <dsp:nvSpPr>
        <dsp:cNvPr id="0" name=""/>
        <dsp:cNvSpPr/>
      </dsp:nvSpPr>
      <dsp:spPr>
        <a:xfrm>
          <a:off x="6129751" y="3178988"/>
          <a:ext cx="2013464" cy="800688"/>
        </a:xfrm>
        <a:prstGeom prst="roundRect">
          <a:avLst>
            <a:gd name="adj" fmla="val 10000"/>
          </a:avLst>
        </a:prstGeom>
        <a:solidFill>
          <a:srgbClr val="FEA501">
            <a:hueOff val="0"/>
            <a:satOff val="0"/>
            <a:lumOff val="0"/>
            <a:alphaOff val="0"/>
          </a:srgbClr>
        </a:solid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35560" rIns="53340" bIns="35560" numCol="1" spcCol="1270" anchor="ctr" anchorCtr="0">
          <a:noAutofit/>
        </a:bodyPr>
        <a:lstStyle/>
        <a:p>
          <a:pPr lvl="0" algn="ctr" defTabSz="1244600">
            <a:lnSpc>
              <a:spcPct val="90000"/>
            </a:lnSpc>
            <a:spcBef>
              <a:spcPct val="0"/>
            </a:spcBef>
            <a:spcAft>
              <a:spcPct val="35000"/>
            </a:spcAft>
          </a:pPr>
          <a:r>
            <a:rPr lang="zh-CN" altLang="en-US" sz="2800" kern="1200" dirty="0" smtClean="0">
              <a:solidFill>
                <a:srgbClr val="FFFFFF"/>
              </a:solidFill>
              <a:latin typeface="Arial"/>
              <a:ea typeface="黑体"/>
              <a:cs typeface="+mn-cs"/>
            </a:rPr>
            <a:t>机构知识库</a:t>
          </a:r>
          <a:endParaRPr lang="zh-CN" altLang="en-US" sz="2800" kern="1200" dirty="0">
            <a:solidFill>
              <a:srgbClr val="FFFFFF"/>
            </a:solidFill>
            <a:latin typeface="Arial"/>
            <a:ea typeface="黑体"/>
            <a:cs typeface="+mn-cs"/>
          </a:endParaRPr>
        </a:p>
      </dsp:txBody>
      <dsp:txXfrm>
        <a:off x="6153202" y="3202439"/>
        <a:ext cx="1966562" cy="753786"/>
      </dsp:txXfrm>
    </dsp:sp>
  </dsp:spTree>
</dsp:drawing>
</file>

<file path=ppt/diagrams/layout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7E1EC78-3E45-4C20-9B87-4FA064C1F634}" type="datetimeFigureOut">
              <a:rPr lang="zh-CN" altLang="en-US" smtClean="0"/>
              <a:t>2012/9/13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67C01E8-8C02-46EF-AC78-527CDEDB542A}" type="slidenum">
              <a:rPr lang="zh-CN" altLang="en-US" smtClean="0"/>
              <a:t>‹#›</a:t>
            </a:fld>
            <a:endParaRPr lang="zh-CN" altLang="en-US"/>
          </a:p>
        </p:txBody>
      </p:sp>
    </p:spTree>
    <p:extLst>
      <p:ext uri="{BB962C8B-B14F-4D97-AF65-F5344CB8AC3E}">
        <p14:creationId xmlns:p14="http://schemas.microsoft.com/office/powerpoint/2010/main" val="11198244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a:ln>
            <a:solidFill>
              <a:srgbClr val="000000"/>
            </a:solidFill>
            <a:miter lim="800000"/>
            <a:headEnd/>
            <a:tailEnd/>
          </a:ln>
        </p:spPr>
      </p:sp>
      <p:sp>
        <p:nvSpPr>
          <p:cNvPr id="52227"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lstStyle/>
          <a:p>
            <a:pPr eaLnBrk="1" hangingPunct="1">
              <a:spcBef>
                <a:spcPct val="0"/>
              </a:spcBef>
            </a:pPr>
            <a:endParaRPr lang="zh-CN" altLang="en-US" smtClean="0">
              <a:latin typeface="Arial" pitchFamily="34" charset="0"/>
            </a:endParaRPr>
          </a:p>
        </p:txBody>
      </p:sp>
      <p:sp>
        <p:nvSpPr>
          <p:cNvPr id="52228"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300">
                <a:solidFill>
                  <a:srgbClr val="FF3300"/>
                </a:solidFill>
                <a:latin typeface="Arial" pitchFamily="34" charset="0"/>
                <a:ea typeface="宋体" pitchFamily="2" charset="-122"/>
              </a:defRPr>
            </a:lvl1pPr>
            <a:lvl2pPr marL="742950" indent="-285750" eaLnBrk="0" hangingPunct="0">
              <a:defRPr sz="3300">
                <a:solidFill>
                  <a:srgbClr val="FF3300"/>
                </a:solidFill>
                <a:latin typeface="Arial" pitchFamily="34" charset="0"/>
                <a:ea typeface="宋体" pitchFamily="2" charset="-122"/>
              </a:defRPr>
            </a:lvl2pPr>
            <a:lvl3pPr marL="1143000" indent="-228600" eaLnBrk="0" hangingPunct="0">
              <a:defRPr sz="3300">
                <a:solidFill>
                  <a:srgbClr val="FF3300"/>
                </a:solidFill>
                <a:latin typeface="Arial" pitchFamily="34" charset="0"/>
                <a:ea typeface="宋体" pitchFamily="2" charset="-122"/>
              </a:defRPr>
            </a:lvl3pPr>
            <a:lvl4pPr marL="1600200" indent="-228600" eaLnBrk="0" hangingPunct="0">
              <a:defRPr sz="3300">
                <a:solidFill>
                  <a:srgbClr val="FF3300"/>
                </a:solidFill>
                <a:latin typeface="Arial" pitchFamily="34" charset="0"/>
                <a:ea typeface="宋体" pitchFamily="2" charset="-122"/>
              </a:defRPr>
            </a:lvl4pPr>
            <a:lvl5pPr marL="2057400" indent="-228600" eaLnBrk="0" hangingPunct="0">
              <a:defRPr sz="3300">
                <a:solidFill>
                  <a:srgbClr val="FF3300"/>
                </a:solidFill>
                <a:latin typeface="Arial" pitchFamily="34" charset="0"/>
                <a:ea typeface="宋体" pitchFamily="2" charset="-122"/>
              </a:defRPr>
            </a:lvl5pPr>
            <a:lvl6pPr marL="2514600" indent="-228600" eaLnBrk="0" fontAlgn="base" hangingPunct="0">
              <a:spcBef>
                <a:spcPct val="0"/>
              </a:spcBef>
              <a:spcAft>
                <a:spcPct val="0"/>
              </a:spcAft>
              <a:defRPr sz="3300">
                <a:solidFill>
                  <a:srgbClr val="FF3300"/>
                </a:solidFill>
                <a:latin typeface="Arial" pitchFamily="34" charset="0"/>
                <a:ea typeface="宋体" pitchFamily="2" charset="-122"/>
              </a:defRPr>
            </a:lvl6pPr>
            <a:lvl7pPr marL="2971800" indent="-228600" eaLnBrk="0" fontAlgn="base" hangingPunct="0">
              <a:spcBef>
                <a:spcPct val="0"/>
              </a:spcBef>
              <a:spcAft>
                <a:spcPct val="0"/>
              </a:spcAft>
              <a:defRPr sz="3300">
                <a:solidFill>
                  <a:srgbClr val="FF3300"/>
                </a:solidFill>
                <a:latin typeface="Arial" pitchFamily="34" charset="0"/>
                <a:ea typeface="宋体" pitchFamily="2" charset="-122"/>
              </a:defRPr>
            </a:lvl7pPr>
            <a:lvl8pPr marL="3429000" indent="-228600" eaLnBrk="0" fontAlgn="base" hangingPunct="0">
              <a:spcBef>
                <a:spcPct val="0"/>
              </a:spcBef>
              <a:spcAft>
                <a:spcPct val="0"/>
              </a:spcAft>
              <a:defRPr sz="3300">
                <a:solidFill>
                  <a:srgbClr val="FF3300"/>
                </a:solidFill>
                <a:latin typeface="Arial" pitchFamily="34" charset="0"/>
                <a:ea typeface="宋体" pitchFamily="2" charset="-122"/>
              </a:defRPr>
            </a:lvl8pPr>
            <a:lvl9pPr marL="3886200" indent="-228600" eaLnBrk="0" fontAlgn="base" hangingPunct="0">
              <a:spcBef>
                <a:spcPct val="0"/>
              </a:spcBef>
              <a:spcAft>
                <a:spcPct val="0"/>
              </a:spcAft>
              <a:defRPr sz="3300">
                <a:solidFill>
                  <a:srgbClr val="FF3300"/>
                </a:solidFill>
                <a:latin typeface="Arial" pitchFamily="34" charset="0"/>
                <a:ea typeface="宋体" pitchFamily="2" charset="-122"/>
              </a:defRPr>
            </a:lvl9pPr>
          </a:lstStyle>
          <a:p>
            <a:pPr eaLnBrk="1" hangingPunct="1"/>
            <a:fld id="{BFF96A1B-93BA-45D6-8C9C-467AED8A1C88}" type="slidenum">
              <a:rPr lang="zh-CN" altLang="en-US" sz="1200">
                <a:solidFill>
                  <a:srgbClr val="000000"/>
                </a:solidFill>
                <a:latin typeface="Calibri" pitchFamily="34" charset="0"/>
              </a:rPr>
              <a:pPr eaLnBrk="1" hangingPunct="1"/>
              <a:t>1</a:t>
            </a:fld>
            <a:endParaRPr lang="zh-CN" altLang="en-US" sz="1200">
              <a:solidFill>
                <a:srgbClr val="000000"/>
              </a:solidFill>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1034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8162EE48-25AC-4AF3-B395-711C87EE29BE}" type="slidenum">
              <a:rPr lang="zh-CN" altLang="en-US">
                <a:solidFill>
                  <a:srgbClr val="000000"/>
                </a:solidFill>
              </a:rPr>
              <a:pPr eaLnBrk="1" hangingPunct="1"/>
              <a:t>10</a:t>
            </a:fld>
            <a:endParaRPr lang="zh-CN" altLang="en-US">
              <a:solidFill>
                <a:srgbClr val="000000"/>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1054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5F72CC15-C710-4E68-91EC-5016948BDE26}" type="slidenum">
              <a:rPr lang="zh-CN" altLang="en-US">
                <a:solidFill>
                  <a:srgbClr val="000000"/>
                </a:solidFill>
              </a:rPr>
              <a:pPr eaLnBrk="1" hangingPunct="1"/>
              <a:t>11</a:t>
            </a:fld>
            <a:endParaRPr lang="zh-CN" altLang="en-US">
              <a:solidFill>
                <a:srgbClr val="000000"/>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1065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FB69EBC9-6770-4348-A80E-E8B1EEBC38C1}" type="slidenum">
              <a:rPr lang="zh-CN" altLang="en-US">
                <a:solidFill>
                  <a:srgbClr val="000000"/>
                </a:solidFill>
              </a:rPr>
              <a:pPr eaLnBrk="1" hangingPunct="1"/>
              <a:t>12</a:t>
            </a:fld>
            <a:endParaRPr lang="zh-CN" altLang="en-US">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952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56F187DC-D54B-412A-A6EC-44C95B94E4EA}" type="slidenum">
              <a:rPr lang="zh-CN" altLang="en-US">
                <a:solidFill>
                  <a:srgbClr val="000000"/>
                </a:solidFill>
              </a:rPr>
              <a:pPr eaLnBrk="1" hangingPunct="1"/>
              <a:t>2</a:t>
            </a:fld>
            <a:endParaRPr lang="zh-CN" altLang="en-US">
              <a:solidFill>
                <a:srgbClr val="000000"/>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962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B8762A0B-7859-4FD1-AFEA-9445CA824E5F}" type="slidenum">
              <a:rPr lang="zh-CN" altLang="en-US">
                <a:solidFill>
                  <a:srgbClr val="000000"/>
                </a:solidFill>
              </a:rPr>
              <a:pPr eaLnBrk="1" hangingPunct="1"/>
              <a:t>3</a:t>
            </a:fld>
            <a:endParaRPr lang="zh-CN" altLang="en-US">
              <a:solidFill>
                <a:srgbClr val="000000"/>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972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9300A7F9-86B9-4D06-A66E-0A4C7135F6FD}" type="slidenum">
              <a:rPr lang="zh-CN" altLang="en-US">
                <a:solidFill>
                  <a:srgbClr val="000000"/>
                </a:solidFill>
              </a:rPr>
              <a:pPr eaLnBrk="1" hangingPunct="1"/>
              <a:t>4</a:t>
            </a:fld>
            <a:endParaRPr lang="zh-CN" altLang="en-US">
              <a:solidFill>
                <a:srgbClr val="000000"/>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983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88450963-978C-4A04-92DF-61BCA3175E6E}" type="slidenum">
              <a:rPr lang="zh-CN" altLang="en-US">
                <a:solidFill>
                  <a:srgbClr val="000000"/>
                </a:solidFill>
              </a:rPr>
              <a:pPr eaLnBrk="1" hangingPunct="1"/>
              <a:t>5</a:t>
            </a:fld>
            <a:endParaRPr lang="zh-CN" altLang="en-US">
              <a:solidFill>
                <a:srgbClr val="000000"/>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993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C3A0D242-34B6-43E8-BCFC-52090011DF20}" type="slidenum">
              <a:rPr lang="zh-CN" altLang="en-US">
                <a:solidFill>
                  <a:srgbClr val="000000"/>
                </a:solidFill>
              </a:rPr>
              <a:pPr eaLnBrk="1" hangingPunct="1"/>
              <a:t>6</a:t>
            </a:fld>
            <a:endParaRPr lang="zh-CN" altLang="en-US">
              <a:solidFill>
                <a:srgbClr val="000000"/>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1003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ABB7B81B-9DF3-4CBB-BF9C-ABB2F17FCE93}" type="slidenum">
              <a:rPr lang="zh-CN" altLang="en-US">
                <a:solidFill>
                  <a:srgbClr val="000000"/>
                </a:solidFill>
              </a:rPr>
              <a:pPr eaLnBrk="1" hangingPunct="1"/>
              <a:t>7</a:t>
            </a:fld>
            <a:endParaRPr lang="zh-CN" altLang="en-US">
              <a:solidFill>
                <a:srgbClr val="000000"/>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1013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3868D6FE-AB15-4F00-8B34-81EBE7D1D816}" type="slidenum">
              <a:rPr lang="zh-CN" altLang="en-US">
                <a:solidFill>
                  <a:srgbClr val="000000"/>
                </a:solidFill>
              </a:rPr>
              <a:pPr eaLnBrk="1" hangingPunct="1"/>
              <a:t>8</a:t>
            </a:fld>
            <a:endParaRPr lang="zh-CN" altLang="en-US">
              <a:solidFill>
                <a:srgbClr val="000000"/>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1024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8ECCA39C-021C-4F35-A64D-BFE786B4E57A}" type="slidenum">
              <a:rPr lang="zh-CN" altLang="en-US">
                <a:solidFill>
                  <a:srgbClr val="000000"/>
                </a:solidFill>
              </a:rPr>
              <a:pPr eaLnBrk="1" hangingPunct="1"/>
              <a:t>9</a:t>
            </a:fld>
            <a:endParaRPr lang="zh-CN" altLang="en-US">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2012/9/13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2012/9/13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2012/9/13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ctrTitle"/>
          </p:nvPr>
        </p:nvSpPr>
        <p:spPr>
          <a:xfrm>
            <a:off x="0" y="3200400"/>
            <a:ext cx="9144000" cy="685800"/>
          </a:xfrm>
        </p:spPr>
        <p:txBody>
          <a:bodyPr/>
          <a:lstStyle>
            <a:lvl1pPr algn="ctr">
              <a:defRPr sz="6000"/>
            </a:lvl1pPr>
          </a:lstStyle>
          <a:p>
            <a:pPr lvl="0"/>
            <a:r>
              <a:rPr lang="zh-CN" altLang="en-US" noProof="0" smtClean="0"/>
              <a:t>单击此处编辑母版标题样式</a:t>
            </a:r>
            <a:endParaRPr lang="en-US" altLang="zh-CN" noProof="0" smtClean="0"/>
          </a:p>
        </p:txBody>
      </p:sp>
      <p:sp>
        <p:nvSpPr>
          <p:cNvPr id="11267" name="Rectangle 3"/>
          <p:cNvSpPr>
            <a:spLocks noGrp="1" noChangeArrowheads="1"/>
          </p:cNvSpPr>
          <p:nvPr>
            <p:ph type="subTitle" idx="1"/>
          </p:nvPr>
        </p:nvSpPr>
        <p:spPr>
          <a:xfrm>
            <a:off x="0" y="3886200"/>
            <a:ext cx="9144000" cy="228600"/>
          </a:xfrm>
        </p:spPr>
        <p:txBody>
          <a:bodyPr/>
          <a:lstStyle>
            <a:lvl1pPr marL="0" indent="0" algn="ctr">
              <a:buSzPct val="250000"/>
              <a:defRPr sz="2000"/>
            </a:lvl1pPr>
          </a:lstStyle>
          <a:p>
            <a:pPr lvl="0"/>
            <a:r>
              <a:rPr lang="zh-CN" altLang="en-US" noProof="0" smtClean="0"/>
              <a:t>单击此处编辑母版副标题样式</a:t>
            </a:r>
            <a:endParaRPr lang="en-US" altLang="zh-CN" noProof="0"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lgn="l">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D873F7E9-5595-467B-819F-9CDBB5B9A5DE}" type="slidenum">
              <a:rPr lang="en-US" altLang="zh-CN"/>
              <a:pPr>
                <a:defRPr/>
              </a:pPr>
              <a:t>‹#›</a:t>
            </a:fld>
            <a:endParaRPr lang="en-US" altLang="zh-CN"/>
          </a:p>
        </p:txBody>
      </p:sp>
    </p:spTree>
    <p:extLst>
      <p:ext uri="{BB962C8B-B14F-4D97-AF65-F5344CB8AC3E}">
        <p14:creationId xmlns:p14="http://schemas.microsoft.com/office/powerpoint/2010/main" val="932696003"/>
      </p:ext>
    </p:extLst>
  </p:cSld>
  <p:clrMapOvr>
    <a:masterClrMapping/>
  </p:clrMapOvr>
  <p:transition spd="med">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lgn="l">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2CF6DDA0-4193-4F8E-B377-1B6055D9CF35}" type="slidenum">
              <a:rPr lang="en-US" altLang="zh-CN"/>
              <a:pPr>
                <a:defRPr/>
              </a:pPr>
              <a:t>‹#›</a:t>
            </a:fld>
            <a:endParaRPr lang="en-US" altLang="zh-CN"/>
          </a:p>
        </p:txBody>
      </p:sp>
    </p:spTree>
    <p:extLst>
      <p:ext uri="{BB962C8B-B14F-4D97-AF65-F5344CB8AC3E}">
        <p14:creationId xmlns:p14="http://schemas.microsoft.com/office/powerpoint/2010/main" val="3790089317"/>
      </p:ext>
    </p:extLst>
  </p:cSld>
  <p:clrMapOvr>
    <a:masterClrMapping/>
  </p:clrMapOvr>
  <p:transition spd="med">
    <p:fade thruBlk="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lgn="l">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771DF922-1682-4A3B-9AD9-EAEF4EB817CD}" type="slidenum">
              <a:rPr lang="en-US" altLang="zh-CN"/>
              <a:pPr>
                <a:defRPr/>
              </a:pPr>
              <a:t>‹#›</a:t>
            </a:fld>
            <a:endParaRPr lang="en-US" altLang="zh-CN"/>
          </a:p>
        </p:txBody>
      </p:sp>
    </p:spTree>
    <p:extLst>
      <p:ext uri="{BB962C8B-B14F-4D97-AF65-F5344CB8AC3E}">
        <p14:creationId xmlns:p14="http://schemas.microsoft.com/office/powerpoint/2010/main" val="1644351476"/>
      </p:ext>
    </p:extLst>
  </p:cSld>
  <p:clrMapOvr>
    <a:masterClrMapping/>
  </p:clrMapOvr>
  <p:transition spd="med">
    <p:fade thruBlk="1"/>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52400" y="838200"/>
            <a:ext cx="4267200" cy="5562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572000" y="838200"/>
            <a:ext cx="4267200" cy="5562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lgn="l">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a:lvl1pPr>
          </a:lstStyle>
          <a:p>
            <a:pPr>
              <a:defRPr/>
            </a:pPr>
            <a:fld id="{03DF44BC-8C6E-4DC4-A4C6-64FD35A2A306}" type="slidenum">
              <a:rPr lang="en-US" altLang="zh-CN"/>
              <a:pPr>
                <a:defRPr/>
              </a:pPr>
              <a:t>‹#›</a:t>
            </a:fld>
            <a:endParaRPr lang="en-US" altLang="zh-CN"/>
          </a:p>
        </p:txBody>
      </p:sp>
    </p:spTree>
    <p:extLst>
      <p:ext uri="{BB962C8B-B14F-4D97-AF65-F5344CB8AC3E}">
        <p14:creationId xmlns:p14="http://schemas.microsoft.com/office/powerpoint/2010/main" val="1343502769"/>
      </p:ext>
    </p:extLst>
  </p:cSld>
  <p:clrMapOvr>
    <a:masterClrMapping/>
  </p:clrMapOvr>
  <p:transition spd="med">
    <p:fade thruBlk="1"/>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lgn="l">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a:lvl1pPr>
          </a:lstStyle>
          <a:p>
            <a:pPr>
              <a:defRPr/>
            </a:pPr>
            <a:fld id="{F6EE6BA9-0A7D-4348-BC01-516607898B1B}" type="slidenum">
              <a:rPr lang="en-US" altLang="zh-CN"/>
              <a:pPr>
                <a:defRPr/>
              </a:pPr>
              <a:t>‹#›</a:t>
            </a:fld>
            <a:endParaRPr lang="en-US" altLang="zh-CN"/>
          </a:p>
        </p:txBody>
      </p:sp>
    </p:spTree>
    <p:extLst>
      <p:ext uri="{BB962C8B-B14F-4D97-AF65-F5344CB8AC3E}">
        <p14:creationId xmlns:p14="http://schemas.microsoft.com/office/powerpoint/2010/main" val="3978995036"/>
      </p:ext>
    </p:extLst>
  </p:cSld>
  <p:clrMapOvr>
    <a:masterClrMapping/>
  </p:clrMapOvr>
  <p:transition spd="med">
    <p:fade thruBlk="1"/>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lgn="l">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a:lvl1pPr>
          </a:lstStyle>
          <a:p>
            <a:pPr>
              <a:defRPr/>
            </a:pPr>
            <a:fld id="{E05C4E23-CCB1-418B-982B-D561B28FDEAF}" type="slidenum">
              <a:rPr lang="en-US" altLang="zh-CN"/>
              <a:pPr>
                <a:defRPr/>
              </a:pPr>
              <a:t>‹#›</a:t>
            </a:fld>
            <a:endParaRPr lang="en-US" altLang="zh-CN"/>
          </a:p>
        </p:txBody>
      </p:sp>
    </p:spTree>
    <p:extLst>
      <p:ext uri="{BB962C8B-B14F-4D97-AF65-F5344CB8AC3E}">
        <p14:creationId xmlns:p14="http://schemas.microsoft.com/office/powerpoint/2010/main" val="1072003326"/>
      </p:ext>
    </p:extLst>
  </p:cSld>
  <p:clrMapOvr>
    <a:masterClrMapping/>
  </p:clrMapOvr>
  <p:transition spd="med">
    <p:fade thruBlk="1"/>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p>
        </p:txBody>
      </p:sp>
      <p:sp>
        <p:nvSpPr>
          <p:cNvPr id="3" name="页脚占位符 2"/>
          <p:cNvSpPr>
            <a:spLocks noGrp="1"/>
          </p:cNvSpPr>
          <p:nvPr>
            <p:ph type="ftr" sz="quarter" idx="11"/>
          </p:nvPr>
        </p:nvSpPr>
        <p:spPr/>
        <p:txBody>
          <a:bodyPr/>
          <a:lstStyle>
            <a:lvl1pPr algn="l">
              <a:defRPr/>
            </a:lvl1pPr>
          </a:lstStyle>
          <a:p>
            <a:pPr>
              <a:defRPr/>
            </a:pPr>
            <a:endParaRPr lang="en-US" altLang="zh-CN"/>
          </a:p>
        </p:txBody>
      </p:sp>
      <p:sp>
        <p:nvSpPr>
          <p:cNvPr id="4" name="灯片编号占位符 3"/>
          <p:cNvSpPr>
            <a:spLocks noGrp="1"/>
          </p:cNvSpPr>
          <p:nvPr>
            <p:ph type="sldNum" sz="quarter" idx="12"/>
          </p:nvPr>
        </p:nvSpPr>
        <p:spPr/>
        <p:txBody>
          <a:bodyPr/>
          <a:lstStyle>
            <a:lvl1pPr>
              <a:defRPr/>
            </a:lvl1pPr>
          </a:lstStyle>
          <a:p>
            <a:pPr>
              <a:defRPr/>
            </a:pPr>
            <a:fld id="{AD0EAA81-35B1-40B1-BE5F-745EC4440ED3}" type="slidenum">
              <a:rPr lang="en-US" altLang="zh-CN"/>
              <a:pPr>
                <a:defRPr/>
              </a:pPr>
              <a:t>‹#›</a:t>
            </a:fld>
            <a:endParaRPr lang="en-US" altLang="zh-CN"/>
          </a:p>
        </p:txBody>
      </p:sp>
    </p:spTree>
    <p:extLst>
      <p:ext uri="{BB962C8B-B14F-4D97-AF65-F5344CB8AC3E}">
        <p14:creationId xmlns:p14="http://schemas.microsoft.com/office/powerpoint/2010/main" val="1212401529"/>
      </p:ext>
    </p:extLst>
  </p:cSld>
  <p:clrMapOvr>
    <a:masterClrMapping/>
  </p:clrMapOvr>
  <p:transition spd="med">
    <p:fade thruBlk="1"/>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lgn="l">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a:lvl1pPr>
          </a:lstStyle>
          <a:p>
            <a:pPr>
              <a:defRPr/>
            </a:pPr>
            <a:fld id="{426C3627-7E4A-466D-939D-1E0B8C1FE0B4}" type="slidenum">
              <a:rPr lang="en-US" altLang="zh-CN"/>
              <a:pPr>
                <a:defRPr/>
              </a:pPr>
              <a:t>‹#›</a:t>
            </a:fld>
            <a:endParaRPr lang="en-US" altLang="zh-CN"/>
          </a:p>
        </p:txBody>
      </p:sp>
    </p:spTree>
    <p:extLst>
      <p:ext uri="{BB962C8B-B14F-4D97-AF65-F5344CB8AC3E}">
        <p14:creationId xmlns:p14="http://schemas.microsoft.com/office/powerpoint/2010/main" val="81781088"/>
      </p:ext>
    </p:extLst>
  </p:cSld>
  <p:clrMapOvr>
    <a:masterClrMapping/>
  </p:clrMapOvr>
  <p:transition spd="med">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2012/9/13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lgn="l">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a:lvl1pPr>
          </a:lstStyle>
          <a:p>
            <a:pPr>
              <a:defRPr/>
            </a:pPr>
            <a:fld id="{503A60CF-D9DF-42FB-A02A-8B22A72052D3}" type="slidenum">
              <a:rPr lang="en-US" altLang="zh-CN"/>
              <a:pPr>
                <a:defRPr/>
              </a:pPr>
              <a:t>‹#›</a:t>
            </a:fld>
            <a:endParaRPr lang="en-US" altLang="zh-CN"/>
          </a:p>
        </p:txBody>
      </p:sp>
    </p:spTree>
    <p:extLst>
      <p:ext uri="{BB962C8B-B14F-4D97-AF65-F5344CB8AC3E}">
        <p14:creationId xmlns:p14="http://schemas.microsoft.com/office/powerpoint/2010/main" val="786670913"/>
      </p:ext>
    </p:extLst>
  </p:cSld>
  <p:clrMapOvr>
    <a:masterClrMapping/>
  </p:clrMapOvr>
  <p:transition spd="med">
    <p:fade thruBlk="1"/>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lgn="l">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C67D1276-697B-4DF3-9B0A-648BB23C3924}" type="slidenum">
              <a:rPr lang="en-US" altLang="zh-CN"/>
              <a:pPr>
                <a:defRPr/>
              </a:pPr>
              <a:t>‹#›</a:t>
            </a:fld>
            <a:endParaRPr lang="en-US" altLang="zh-CN"/>
          </a:p>
        </p:txBody>
      </p:sp>
    </p:spTree>
    <p:extLst>
      <p:ext uri="{BB962C8B-B14F-4D97-AF65-F5344CB8AC3E}">
        <p14:creationId xmlns:p14="http://schemas.microsoft.com/office/powerpoint/2010/main" val="2185767281"/>
      </p:ext>
    </p:extLst>
  </p:cSld>
  <p:clrMapOvr>
    <a:masterClrMapping/>
  </p:clrMapOvr>
  <p:transition spd="med">
    <p:fade thruBlk="1"/>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67500" y="152400"/>
            <a:ext cx="2171700" cy="6248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52400" y="152400"/>
            <a:ext cx="6362700" cy="6248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lgn="l">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22FDB8A3-E162-4670-A8B2-CECBEF02642B}" type="slidenum">
              <a:rPr lang="en-US" altLang="zh-CN"/>
              <a:pPr>
                <a:defRPr/>
              </a:pPr>
              <a:t>‹#›</a:t>
            </a:fld>
            <a:endParaRPr lang="en-US" altLang="zh-CN"/>
          </a:p>
        </p:txBody>
      </p:sp>
    </p:spTree>
    <p:extLst>
      <p:ext uri="{BB962C8B-B14F-4D97-AF65-F5344CB8AC3E}">
        <p14:creationId xmlns:p14="http://schemas.microsoft.com/office/powerpoint/2010/main" val="2021672342"/>
      </p:ext>
    </p:extLst>
  </p:cSld>
  <p:clrMapOvr>
    <a:masterClrMapping/>
  </p:clrMapOvr>
  <p:transition spd="med">
    <p:fade thruBlk="1"/>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52400" y="152400"/>
            <a:ext cx="8686800" cy="6858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152400" y="838200"/>
            <a:ext cx="4267200" cy="55626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572000" y="838200"/>
            <a:ext cx="4267200" cy="55626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lgn="l">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a:lvl1pPr>
          </a:lstStyle>
          <a:p>
            <a:pPr>
              <a:defRPr/>
            </a:pPr>
            <a:fld id="{4E483D48-FCFD-4FB7-AF3E-738FA3F6E84A}" type="slidenum">
              <a:rPr lang="en-US" altLang="zh-CN"/>
              <a:pPr>
                <a:defRPr/>
              </a:pPr>
              <a:t>‹#›</a:t>
            </a:fld>
            <a:endParaRPr lang="en-US" altLang="zh-CN"/>
          </a:p>
        </p:txBody>
      </p:sp>
    </p:spTree>
    <p:extLst>
      <p:ext uri="{BB962C8B-B14F-4D97-AF65-F5344CB8AC3E}">
        <p14:creationId xmlns:p14="http://schemas.microsoft.com/office/powerpoint/2010/main" val="2889400775"/>
      </p:ext>
    </p:extLst>
  </p:cSld>
  <p:clrMapOvr>
    <a:masterClrMapping/>
  </p:clrMapOvr>
  <p:transition spd="med">
    <p:fade thruBlk="1"/>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ctrTitle"/>
          </p:nvPr>
        </p:nvSpPr>
        <p:spPr>
          <a:xfrm>
            <a:off x="0" y="3200400"/>
            <a:ext cx="9144000" cy="685800"/>
          </a:xfrm>
        </p:spPr>
        <p:txBody>
          <a:bodyPr/>
          <a:lstStyle>
            <a:lvl1pPr algn="ctr">
              <a:defRPr sz="6000"/>
            </a:lvl1pPr>
          </a:lstStyle>
          <a:p>
            <a:pPr lvl="0"/>
            <a:r>
              <a:rPr lang="zh-CN" altLang="en-US" noProof="0" smtClean="0"/>
              <a:t>单击此处编辑母版标题样式</a:t>
            </a:r>
            <a:endParaRPr lang="en-US" altLang="zh-CN" noProof="0" smtClean="0"/>
          </a:p>
        </p:txBody>
      </p:sp>
      <p:sp>
        <p:nvSpPr>
          <p:cNvPr id="11267" name="Rectangle 3"/>
          <p:cNvSpPr>
            <a:spLocks noGrp="1" noChangeArrowheads="1"/>
          </p:cNvSpPr>
          <p:nvPr>
            <p:ph type="subTitle" idx="1"/>
          </p:nvPr>
        </p:nvSpPr>
        <p:spPr>
          <a:xfrm>
            <a:off x="0" y="3886200"/>
            <a:ext cx="9144000" cy="228600"/>
          </a:xfrm>
        </p:spPr>
        <p:txBody>
          <a:bodyPr/>
          <a:lstStyle>
            <a:lvl1pPr marL="0" indent="0" algn="ctr">
              <a:buSzPct val="250000"/>
              <a:defRPr sz="2000"/>
            </a:lvl1pPr>
          </a:lstStyle>
          <a:p>
            <a:pPr lvl="0"/>
            <a:r>
              <a:rPr lang="zh-CN" altLang="en-US" noProof="0" smtClean="0"/>
              <a:t>单击此处编辑母版副标题样式</a:t>
            </a:r>
            <a:endParaRPr lang="en-US" altLang="zh-CN" noProof="0"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lgn="l">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3D19EBF7-A4EA-4415-8C7F-6AC155115EA6}" type="slidenum">
              <a:rPr lang="en-US" altLang="zh-CN"/>
              <a:pPr>
                <a:defRPr/>
              </a:pPr>
              <a:t>‹#›</a:t>
            </a:fld>
            <a:endParaRPr lang="en-US" altLang="zh-CN"/>
          </a:p>
        </p:txBody>
      </p:sp>
    </p:spTree>
    <p:extLst>
      <p:ext uri="{BB962C8B-B14F-4D97-AF65-F5344CB8AC3E}">
        <p14:creationId xmlns:p14="http://schemas.microsoft.com/office/powerpoint/2010/main" val="3304184966"/>
      </p:ext>
    </p:extLst>
  </p:cSld>
  <p:clrMapOvr>
    <a:masterClrMapping/>
  </p:clrMapOvr>
  <p:transition spd="med">
    <p:fade thruBlk="1"/>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lgn="l">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F6FB762F-2031-4E44-B8D1-52819B6E2080}" type="slidenum">
              <a:rPr lang="en-US" altLang="zh-CN"/>
              <a:pPr>
                <a:defRPr/>
              </a:pPr>
              <a:t>‹#›</a:t>
            </a:fld>
            <a:endParaRPr lang="en-US" altLang="zh-CN"/>
          </a:p>
        </p:txBody>
      </p:sp>
    </p:spTree>
    <p:extLst>
      <p:ext uri="{BB962C8B-B14F-4D97-AF65-F5344CB8AC3E}">
        <p14:creationId xmlns:p14="http://schemas.microsoft.com/office/powerpoint/2010/main" val="3179462227"/>
      </p:ext>
    </p:extLst>
  </p:cSld>
  <p:clrMapOvr>
    <a:masterClrMapping/>
  </p:clrMapOvr>
  <p:transition spd="med">
    <p:fade thruBlk="1"/>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lgn="l">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8B33ADF2-4E3A-4BF9-BDE1-20D751CA10D1}" type="slidenum">
              <a:rPr lang="en-US" altLang="zh-CN"/>
              <a:pPr>
                <a:defRPr/>
              </a:pPr>
              <a:t>‹#›</a:t>
            </a:fld>
            <a:endParaRPr lang="en-US" altLang="zh-CN"/>
          </a:p>
        </p:txBody>
      </p:sp>
    </p:spTree>
    <p:extLst>
      <p:ext uri="{BB962C8B-B14F-4D97-AF65-F5344CB8AC3E}">
        <p14:creationId xmlns:p14="http://schemas.microsoft.com/office/powerpoint/2010/main" val="1111865654"/>
      </p:ext>
    </p:extLst>
  </p:cSld>
  <p:clrMapOvr>
    <a:masterClrMapping/>
  </p:clrMapOvr>
  <p:transition spd="med">
    <p:fade thruBlk="1"/>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52400" y="838200"/>
            <a:ext cx="4267200" cy="5562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572000" y="838200"/>
            <a:ext cx="4267200" cy="5562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lgn="l">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a:lvl1pPr>
          </a:lstStyle>
          <a:p>
            <a:pPr>
              <a:defRPr/>
            </a:pPr>
            <a:fld id="{BEA98912-65C1-44FC-BAA5-75A44AFD64C4}" type="slidenum">
              <a:rPr lang="en-US" altLang="zh-CN"/>
              <a:pPr>
                <a:defRPr/>
              </a:pPr>
              <a:t>‹#›</a:t>
            </a:fld>
            <a:endParaRPr lang="en-US" altLang="zh-CN"/>
          </a:p>
        </p:txBody>
      </p:sp>
    </p:spTree>
    <p:extLst>
      <p:ext uri="{BB962C8B-B14F-4D97-AF65-F5344CB8AC3E}">
        <p14:creationId xmlns:p14="http://schemas.microsoft.com/office/powerpoint/2010/main" val="3324734234"/>
      </p:ext>
    </p:extLst>
  </p:cSld>
  <p:clrMapOvr>
    <a:masterClrMapping/>
  </p:clrMapOvr>
  <p:transition spd="med">
    <p:fade thruBlk="1"/>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lgn="l">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a:lvl1pPr>
          </a:lstStyle>
          <a:p>
            <a:pPr>
              <a:defRPr/>
            </a:pPr>
            <a:fld id="{F9F48CFA-4A14-4A14-828A-FA8E6A115F8C}" type="slidenum">
              <a:rPr lang="en-US" altLang="zh-CN"/>
              <a:pPr>
                <a:defRPr/>
              </a:pPr>
              <a:t>‹#›</a:t>
            </a:fld>
            <a:endParaRPr lang="en-US" altLang="zh-CN"/>
          </a:p>
        </p:txBody>
      </p:sp>
    </p:spTree>
    <p:extLst>
      <p:ext uri="{BB962C8B-B14F-4D97-AF65-F5344CB8AC3E}">
        <p14:creationId xmlns:p14="http://schemas.microsoft.com/office/powerpoint/2010/main" val="775053410"/>
      </p:ext>
    </p:extLst>
  </p:cSld>
  <p:clrMapOvr>
    <a:masterClrMapping/>
  </p:clrMapOvr>
  <p:transition spd="med">
    <p:fade thruBlk="1"/>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lgn="l">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a:lvl1pPr>
          </a:lstStyle>
          <a:p>
            <a:pPr>
              <a:defRPr/>
            </a:pPr>
            <a:fld id="{08628C21-2BB7-47A7-B7DF-B2ED00A14B75}" type="slidenum">
              <a:rPr lang="en-US" altLang="zh-CN"/>
              <a:pPr>
                <a:defRPr/>
              </a:pPr>
              <a:t>‹#›</a:t>
            </a:fld>
            <a:endParaRPr lang="en-US" altLang="zh-CN"/>
          </a:p>
        </p:txBody>
      </p:sp>
    </p:spTree>
    <p:extLst>
      <p:ext uri="{BB962C8B-B14F-4D97-AF65-F5344CB8AC3E}">
        <p14:creationId xmlns:p14="http://schemas.microsoft.com/office/powerpoint/2010/main" val="3417809043"/>
      </p:ext>
    </p:extLst>
  </p:cSld>
  <p:clrMapOvr>
    <a:masterClrMapping/>
  </p:clrMapOvr>
  <p:transition spd="med">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2012/9/13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p>
        </p:txBody>
      </p:sp>
      <p:sp>
        <p:nvSpPr>
          <p:cNvPr id="3" name="页脚占位符 2"/>
          <p:cNvSpPr>
            <a:spLocks noGrp="1"/>
          </p:cNvSpPr>
          <p:nvPr>
            <p:ph type="ftr" sz="quarter" idx="11"/>
          </p:nvPr>
        </p:nvSpPr>
        <p:spPr/>
        <p:txBody>
          <a:bodyPr/>
          <a:lstStyle>
            <a:lvl1pPr algn="l">
              <a:defRPr/>
            </a:lvl1pPr>
          </a:lstStyle>
          <a:p>
            <a:pPr>
              <a:defRPr/>
            </a:pPr>
            <a:endParaRPr lang="en-US" altLang="zh-CN"/>
          </a:p>
        </p:txBody>
      </p:sp>
      <p:sp>
        <p:nvSpPr>
          <p:cNvPr id="4" name="灯片编号占位符 3"/>
          <p:cNvSpPr>
            <a:spLocks noGrp="1"/>
          </p:cNvSpPr>
          <p:nvPr>
            <p:ph type="sldNum" sz="quarter" idx="12"/>
          </p:nvPr>
        </p:nvSpPr>
        <p:spPr/>
        <p:txBody>
          <a:bodyPr/>
          <a:lstStyle>
            <a:lvl1pPr>
              <a:defRPr/>
            </a:lvl1pPr>
          </a:lstStyle>
          <a:p>
            <a:pPr>
              <a:defRPr/>
            </a:pPr>
            <a:fld id="{DE71449A-0CDE-4336-B754-E81313BC82EA}" type="slidenum">
              <a:rPr lang="en-US" altLang="zh-CN"/>
              <a:pPr>
                <a:defRPr/>
              </a:pPr>
              <a:t>‹#›</a:t>
            </a:fld>
            <a:endParaRPr lang="en-US" altLang="zh-CN"/>
          </a:p>
        </p:txBody>
      </p:sp>
    </p:spTree>
    <p:extLst>
      <p:ext uri="{BB962C8B-B14F-4D97-AF65-F5344CB8AC3E}">
        <p14:creationId xmlns:p14="http://schemas.microsoft.com/office/powerpoint/2010/main" val="1139749544"/>
      </p:ext>
    </p:extLst>
  </p:cSld>
  <p:clrMapOvr>
    <a:masterClrMapping/>
  </p:clrMapOvr>
  <p:transition spd="med">
    <p:fade thruBlk="1"/>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lgn="l">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a:lvl1pPr>
          </a:lstStyle>
          <a:p>
            <a:pPr>
              <a:defRPr/>
            </a:pPr>
            <a:fld id="{BFF72E5B-E264-412B-A589-EF1B0C5FC895}" type="slidenum">
              <a:rPr lang="en-US" altLang="zh-CN"/>
              <a:pPr>
                <a:defRPr/>
              </a:pPr>
              <a:t>‹#›</a:t>
            </a:fld>
            <a:endParaRPr lang="en-US" altLang="zh-CN"/>
          </a:p>
        </p:txBody>
      </p:sp>
    </p:spTree>
    <p:extLst>
      <p:ext uri="{BB962C8B-B14F-4D97-AF65-F5344CB8AC3E}">
        <p14:creationId xmlns:p14="http://schemas.microsoft.com/office/powerpoint/2010/main" val="2601020604"/>
      </p:ext>
    </p:extLst>
  </p:cSld>
  <p:clrMapOvr>
    <a:masterClrMapping/>
  </p:clrMapOvr>
  <p:transition spd="med">
    <p:fade thruBlk="1"/>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lgn="l">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a:lvl1pPr>
          </a:lstStyle>
          <a:p>
            <a:pPr>
              <a:defRPr/>
            </a:pPr>
            <a:fld id="{AC1E0CEB-3DCB-466C-8616-15426CD443DB}" type="slidenum">
              <a:rPr lang="en-US" altLang="zh-CN"/>
              <a:pPr>
                <a:defRPr/>
              </a:pPr>
              <a:t>‹#›</a:t>
            </a:fld>
            <a:endParaRPr lang="en-US" altLang="zh-CN"/>
          </a:p>
        </p:txBody>
      </p:sp>
    </p:spTree>
    <p:extLst>
      <p:ext uri="{BB962C8B-B14F-4D97-AF65-F5344CB8AC3E}">
        <p14:creationId xmlns:p14="http://schemas.microsoft.com/office/powerpoint/2010/main" val="1348247952"/>
      </p:ext>
    </p:extLst>
  </p:cSld>
  <p:clrMapOvr>
    <a:masterClrMapping/>
  </p:clrMapOvr>
  <p:transition spd="med">
    <p:fade thruBlk="1"/>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lgn="l">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59EA9764-8B53-48BB-B934-9CD82F474868}" type="slidenum">
              <a:rPr lang="en-US" altLang="zh-CN"/>
              <a:pPr>
                <a:defRPr/>
              </a:pPr>
              <a:t>‹#›</a:t>
            </a:fld>
            <a:endParaRPr lang="en-US" altLang="zh-CN"/>
          </a:p>
        </p:txBody>
      </p:sp>
    </p:spTree>
    <p:extLst>
      <p:ext uri="{BB962C8B-B14F-4D97-AF65-F5344CB8AC3E}">
        <p14:creationId xmlns:p14="http://schemas.microsoft.com/office/powerpoint/2010/main" val="781416460"/>
      </p:ext>
    </p:extLst>
  </p:cSld>
  <p:clrMapOvr>
    <a:masterClrMapping/>
  </p:clrMapOvr>
  <p:transition spd="med">
    <p:fade thruBlk="1"/>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67500" y="152400"/>
            <a:ext cx="2171700" cy="6248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52400" y="152400"/>
            <a:ext cx="6362700" cy="6248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lgn="l">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38547B8B-1066-41C9-AB4A-855D1D3A0ACC}" type="slidenum">
              <a:rPr lang="en-US" altLang="zh-CN"/>
              <a:pPr>
                <a:defRPr/>
              </a:pPr>
              <a:t>‹#›</a:t>
            </a:fld>
            <a:endParaRPr lang="en-US" altLang="zh-CN"/>
          </a:p>
        </p:txBody>
      </p:sp>
    </p:spTree>
    <p:extLst>
      <p:ext uri="{BB962C8B-B14F-4D97-AF65-F5344CB8AC3E}">
        <p14:creationId xmlns:p14="http://schemas.microsoft.com/office/powerpoint/2010/main" val="577309644"/>
      </p:ext>
    </p:extLst>
  </p:cSld>
  <p:clrMapOvr>
    <a:masterClrMapping/>
  </p:clrMapOvr>
  <p:transition spd="med">
    <p:fade thruBlk="1"/>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52400" y="152400"/>
            <a:ext cx="8686800" cy="6858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152400" y="838200"/>
            <a:ext cx="4267200" cy="55626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572000" y="838200"/>
            <a:ext cx="4267200" cy="55626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lgn="l">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a:lvl1pPr>
          </a:lstStyle>
          <a:p>
            <a:pPr>
              <a:defRPr/>
            </a:pPr>
            <a:fld id="{AF91A05E-5203-49F2-8815-5AC9B74B0038}" type="slidenum">
              <a:rPr lang="en-US" altLang="zh-CN"/>
              <a:pPr>
                <a:defRPr/>
              </a:pPr>
              <a:t>‹#›</a:t>
            </a:fld>
            <a:endParaRPr lang="en-US" altLang="zh-CN"/>
          </a:p>
        </p:txBody>
      </p:sp>
    </p:spTree>
    <p:extLst>
      <p:ext uri="{BB962C8B-B14F-4D97-AF65-F5344CB8AC3E}">
        <p14:creationId xmlns:p14="http://schemas.microsoft.com/office/powerpoint/2010/main" val="851975398"/>
      </p:ext>
    </p:extLst>
  </p:cSld>
  <p:clrMapOvr>
    <a:masterClrMapping/>
  </p:clrMapOvr>
  <p:transition spd="med">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2012/9/13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2012/9/13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2012/9/13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2012/9/13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2012/9/13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2012/9/13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2012/9/13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152400" y="152400"/>
            <a:ext cx="86868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
        <p:nvSpPr>
          <p:cNvPr id="2051" name="Rectangle 3"/>
          <p:cNvSpPr>
            <a:spLocks noGrp="1" noChangeArrowheads="1"/>
          </p:cNvSpPr>
          <p:nvPr>
            <p:ph type="body" idx="1"/>
          </p:nvPr>
        </p:nvSpPr>
        <p:spPr bwMode="auto">
          <a:xfrm>
            <a:off x="152400" y="838200"/>
            <a:ext cx="8686800" cy="556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1054" name="Rectangle 30"/>
          <p:cNvSpPr>
            <a:spLocks noGrp="1" noChangeArrowheads="1"/>
          </p:cNvSpPr>
          <p:nvPr>
            <p:ph type="dt" sz="half" idx="2"/>
          </p:nvPr>
        </p:nvSpPr>
        <p:spPr bwMode="auto">
          <a:xfrm>
            <a:off x="304800" y="6689725"/>
            <a:ext cx="2133600" cy="16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900">
                <a:solidFill>
                  <a:srgbClr val="FFFFFF"/>
                </a:solidFill>
                <a:latin typeface="Eras Bold ITC" pitchFamily="34" charset="0"/>
                <a:ea typeface="宋体" pitchFamily="2" charset="-122"/>
              </a:defRPr>
            </a:lvl1pPr>
          </a:lstStyle>
          <a:p>
            <a:pPr fontAlgn="base">
              <a:spcBef>
                <a:spcPct val="0"/>
              </a:spcBef>
              <a:spcAft>
                <a:spcPct val="0"/>
              </a:spcAft>
              <a:defRPr/>
            </a:pPr>
            <a:endParaRPr lang="en-US" altLang="zh-CN"/>
          </a:p>
        </p:txBody>
      </p:sp>
      <p:sp>
        <p:nvSpPr>
          <p:cNvPr id="1055" name="Rectangle 31"/>
          <p:cNvSpPr>
            <a:spLocks noGrp="1" noChangeArrowheads="1"/>
          </p:cNvSpPr>
          <p:nvPr>
            <p:ph type="ftr" sz="quarter" idx="3"/>
          </p:nvPr>
        </p:nvSpPr>
        <p:spPr bwMode="auto">
          <a:xfrm>
            <a:off x="3124200" y="6689725"/>
            <a:ext cx="2895600" cy="16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900">
                <a:solidFill>
                  <a:srgbClr val="FFFFFF"/>
                </a:solidFill>
                <a:latin typeface="Eras Bold ITC" pitchFamily="34" charset="0"/>
                <a:ea typeface="宋体" pitchFamily="2" charset="-122"/>
              </a:defRPr>
            </a:lvl1pPr>
          </a:lstStyle>
          <a:p>
            <a:pPr fontAlgn="base">
              <a:spcBef>
                <a:spcPct val="0"/>
              </a:spcBef>
              <a:spcAft>
                <a:spcPct val="0"/>
              </a:spcAft>
              <a:defRPr/>
            </a:pPr>
            <a:endParaRPr lang="en-US" altLang="zh-CN"/>
          </a:p>
        </p:txBody>
      </p:sp>
      <p:sp>
        <p:nvSpPr>
          <p:cNvPr id="1056" name="Rectangle 32"/>
          <p:cNvSpPr>
            <a:spLocks noGrp="1" noChangeArrowheads="1"/>
          </p:cNvSpPr>
          <p:nvPr>
            <p:ph type="sldNum" sz="quarter" idx="4"/>
          </p:nvPr>
        </p:nvSpPr>
        <p:spPr bwMode="auto">
          <a:xfrm>
            <a:off x="6705600" y="6689725"/>
            <a:ext cx="2133600" cy="16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900">
                <a:solidFill>
                  <a:srgbClr val="FFFFFF"/>
                </a:solidFill>
                <a:latin typeface="Eras Bold ITC" pitchFamily="34" charset="0"/>
                <a:ea typeface="宋体" pitchFamily="2" charset="-122"/>
              </a:defRPr>
            </a:lvl1pPr>
          </a:lstStyle>
          <a:p>
            <a:pPr fontAlgn="base">
              <a:spcBef>
                <a:spcPct val="0"/>
              </a:spcBef>
              <a:spcAft>
                <a:spcPct val="0"/>
              </a:spcAft>
              <a:defRPr/>
            </a:pPr>
            <a:fld id="{6EE4AAB8-6C8E-431C-825C-CBCAE11AD685}" type="slidenum">
              <a:rPr lang="en-US" altLang="zh-CN"/>
              <a:pPr fontAlgn="base">
                <a:spcBef>
                  <a:spcPct val="0"/>
                </a:spcBef>
                <a:spcAft>
                  <a:spcPct val="0"/>
                </a:spcAft>
                <a:defRPr/>
              </a:pPr>
              <a:t>‹#›</a:t>
            </a:fld>
            <a:endParaRPr lang="en-US" altLang="zh-CN"/>
          </a:p>
        </p:txBody>
      </p:sp>
    </p:spTree>
    <p:extLst>
      <p:ext uri="{BB962C8B-B14F-4D97-AF65-F5344CB8AC3E}">
        <p14:creationId xmlns:p14="http://schemas.microsoft.com/office/powerpoint/2010/main" val="418327766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ransition spd="med">
    <p:fade thruBlk="1"/>
  </p:transition>
  <p:txStyles>
    <p:titleStyle>
      <a:lvl1pPr algn="l" rtl="0" eaLnBrk="0" fontAlgn="base" hangingPunct="0">
        <a:spcBef>
          <a:spcPct val="0"/>
        </a:spcBef>
        <a:spcAft>
          <a:spcPct val="0"/>
        </a:spcAft>
        <a:defRPr sz="4000">
          <a:solidFill>
            <a:schemeClr val="bg1"/>
          </a:solidFill>
          <a:latin typeface="+mj-lt"/>
          <a:ea typeface="+mj-ea"/>
          <a:cs typeface="+mj-cs"/>
        </a:defRPr>
      </a:lvl1pPr>
      <a:lvl2pPr algn="l" rtl="0" eaLnBrk="0" fontAlgn="base" hangingPunct="0">
        <a:spcBef>
          <a:spcPct val="0"/>
        </a:spcBef>
        <a:spcAft>
          <a:spcPct val="0"/>
        </a:spcAft>
        <a:defRPr sz="4000">
          <a:solidFill>
            <a:schemeClr val="bg1"/>
          </a:solidFill>
          <a:latin typeface="Impact" pitchFamily="34" charset="0"/>
        </a:defRPr>
      </a:lvl2pPr>
      <a:lvl3pPr algn="l" rtl="0" eaLnBrk="0" fontAlgn="base" hangingPunct="0">
        <a:spcBef>
          <a:spcPct val="0"/>
        </a:spcBef>
        <a:spcAft>
          <a:spcPct val="0"/>
        </a:spcAft>
        <a:defRPr sz="4000">
          <a:solidFill>
            <a:schemeClr val="bg1"/>
          </a:solidFill>
          <a:latin typeface="Impact" pitchFamily="34" charset="0"/>
        </a:defRPr>
      </a:lvl3pPr>
      <a:lvl4pPr algn="l" rtl="0" eaLnBrk="0" fontAlgn="base" hangingPunct="0">
        <a:spcBef>
          <a:spcPct val="0"/>
        </a:spcBef>
        <a:spcAft>
          <a:spcPct val="0"/>
        </a:spcAft>
        <a:defRPr sz="4000">
          <a:solidFill>
            <a:schemeClr val="bg1"/>
          </a:solidFill>
          <a:latin typeface="Impact" pitchFamily="34" charset="0"/>
        </a:defRPr>
      </a:lvl4pPr>
      <a:lvl5pPr algn="l" rtl="0" eaLnBrk="0" fontAlgn="base" hangingPunct="0">
        <a:spcBef>
          <a:spcPct val="0"/>
        </a:spcBef>
        <a:spcAft>
          <a:spcPct val="0"/>
        </a:spcAft>
        <a:defRPr sz="4000">
          <a:solidFill>
            <a:schemeClr val="bg1"/>
          </a:solidFill>
          <a:latin typeface="Impact" pitchFamily="34" charset="0"/>
        </a:defRPr>
      </a:lvl5pPr>
      <a:lvl6pPr marL="457200" algn="l" rtl="0" eaLnBrk="1" fontAlgn="base" hangingPunct="1">
        <a:spcBef>
          <a:spcPct val="0"/>
        </a:spcBef>
        <a:spcAft>
          <a:spcPct val="0"/>
        </a:spcAft>
        <a:defRPr sz="4000">
          <a:solidFill>
            <a:schemeClr val="bg1"/>
          </a:solidFill>
          <a:latin typeface="Impact" pitchFamily="34" charset="0"/>
        </a:defRPr>
      </a:lvl6pPr>
      <a:lvl7pPr marL="914400" algn="l" rtl="0" eaLnBrk="1" fontAlgn="base" hangingPunct="1">
        <a:spcBef>
          <a:spcPct val="0"/>
        </a:spcBef>
        <a:spcAft>
          <a:spcPct val="0"/>
        </a:spcAft>
        <a:defRPr sz="4000">
          <a:solidFill>
            <a:schemeClr val="bg1"/>
          </a:solidFill>
          <a:latin typeface="Impact" pitchFamily="34" charset="0"/>
        </a:defRPr>
      </a:lvl7pPr>
      <a:lvl8pPr marL="1371600" algn="l" rtl="0" eaLnBrk="1" fontAlgn="base" hangingPunct="1">
        <a:spcBef>
          <a:spcPct val="0"/>
        </a:spcBef>
        <a:spcAft>
          <a:spcPct val="0"/>
        </a:spcAft>
        <a:defRPr sz="4000">
          <a:solidFill>
            <a:schemeClr val="bg1"/>
          </a:solidFill>
          <a:latin typeface="Impact" pitchFamily="34" charset="0"/>
        </a:defRPr>
      </a:lvl8pPr>
      <a:lvl9pPr marL="1828800" algn="l" rtl="0" eaLnBrk="1" fontAlgn="base" hangingPunct="1">
        <a:spcBef>
          <a:spcPct val="0"/>
        </a:spcBef>
        <a:spcAft>
          <a:spcPct val="0"/>
        </a:spcAft>
        <a:defRPr sz="4000">
          <a:solidFill>
            <a:schemeClr val="bg1"/>
          </a:solidFill>
          <a:latin typeface="Impact" pitchFamily="34" charset="0"/>
        </a:defRPr>
      </a:lvl9pPr>
    </p:titleStyle>
    <p:bodyStyle>
      <a:lvl1pPr marL="342900" indent="-342900" algn="l" rtl="0" eaLnBrk="0" fontAlgn="base" hangingPunct="0">
        <a:spcBef>
          <a:spcPct val="20000"/>
        </a:spcBef>
        <a:spcAft>
          <a:spcPct val="0"/>
        </a:spcAft>
        <a:buSzPct val="300000"/>
        <a:defRPr sz="2400">
          <a:solidFill>
            <a:schemeClr val="bg1"/>
          </a:solidFill>
          <a:latin typeface="+mn-lt"/>
          <a:ea typeface="+mn-ea"/>
          <a:cs typeface="+mn-cs"/>
        </a:defRPr>
      </a:lvl1pPr>
      <a:lvl2pPr marL="742950" indent="-285750" algn="l" rtl="0" eaLnBrk="0" fontAlgn="base" hangingPunct="0">
        <a:spcBef>
          <a:spcPct val="20000"/>
        </a:spcBef>
        <a:spcAft>
          <a:spcPct val="0"/>
        </a:spcAft>
        <a:buSzPct val="300000"/>
        <a:defRPr sz="2000">
          <a:solidFill>
            <a:schemeClr val="bg1"/>
          </a:solidFill>
          <a:latin typeface="+mn-lt"/>
        </a:defRPr>
      </a:lvl2pPr>
      <a:lvl3pPr marL="1143000" indent="-228600" algn="l" rtl="0" eaLnBrk="0" fontAlgn="base" hangingPunct="0">
        <a:spcBef>
          <a:spcPct val="20000"/>
        </a:spcBef>
        <a:spcAft>
          <a:spcPct val="0"/>
        </a:spcAft>
        <a:buSzPct val="300000"/>
        <a:defRPr>
          <a:solidFill>
            <a:schemeClr val="bg1"/>
          </a:solidFill>
          <a:latin typeface="+mn-lt"/>
        </a:defRPr>
      </a:lvl3pPr>
      <a:lvl4pPr marL="1600200" indent="-228600" algn="l" rtl="0" eaLnBrk="0" fontAlgn="base" hangingPunct="0">
        <a:spcBef>
          <a:spcPct val="20000"/>
        </a:spcBef>
        <a:spcAft>
          <a:spcPct val="0"/>
        </a:spcAft>
        <a:buSzPct val="300000"/>
        <a:defRPr sz="1600">
          <a:solidFill>
            <a:schemeClr val="bg1"/>
          </a:solidFill>
          <a:latin typeface="+mn-lt"/>
        </a:defRPr>
      </a:lvl4pPr>
      <a:lvl5pPr marL="2057400" indent="-228600" algn="l" rtl="0" eaLnBrk="0" fontAlgn="base" hangingPunct="0">
        <a:spcBef>
          <a:spcPct val="20000"/>
        </a:spcBef>
        <a:spcAft>
          <a:spcPct val="0"/>
        </a:spcAft>
        <a:buSzPct val="300000"/>
        <a:defRPr sz="1600">
          <a:solidFill>
            <a:schemeClr val="bg1"/>
          </a:solidFill>
          <a:latin typeface="+mn-lt"/>
        </a:defRPr>
      </a:lvl5pPr>
      <a:lvl6pPr marL="2514600" indent="-228600" algn="l" rtl="0" eaLnBrk="1" fontAlgn="base" hangingPunct="1">
        <a:spcBef>
          <a:spcPct val="20000"/>
        </a:spcBef>
        <a:spcAft>
          <a:spcPct val="0"/>
        </a:spcAft>
        <a:buSzPct val="300000"/>
        <a:defRPr sz="1600">
          <a:solidFill>
            <a:schemeClr val="bg1"/>
          </a:solidFill>
          <a:latin typeface="+mn-lt"/>
        </a:defRPr>
      </a:lvl6pPr>
      <a:lvl7pPr marL="2971800" indent="-228600" algn="l" rtl="0" eaLnBrk="1" fontAlgn="base" hangingPunct="1">
        <a:spcBef>
          <a:spcPct val="20000"/>
        </a:spcBef>
        <a:spcAft>
          <a:spcPct val="0"/>
        </a:spcAft>
        <a:buSzPct val="300000"/>
        <a:defRPr sz="1600">
          <a:solidFill>
            <a:schemeClr val="bg1"/>
          </a:solidFill>
          <a:latin typeface="+mn-lt"/>
        </a:defRPr>
      </a:lvl7pPr>
      <a:lvl8pPr marL="3429000" indent="-228600" algn="l" rtl="0" eaLnBrk="1" fontAlgn="base" hangingPunct="1">
        <a:spcBef>
          <a:spcPct val="20000"/>
        </a:spcBef>
        <a:spcAft>
          <a:spcPct val="0"/>
        </a:spcAft>
        <a:buSzPct val="300000"/>
        <a:defRPr sz="1600">
          <a:solidFill>
            <a:schemeClr val="bg1"/>
          </a:solidFill>
          <a:latin typeface="+mn-lt"/>
        </a:defRPr>
      </a:lvl8pPr>
      <a:lvl9pPr marL="3886200" indent="-228600" algn="l" rtl="0" eaLnBrk="1" fontAlgn="base" hangingPunct="1">
        <a:spcBef>
          <a:spcPct val="20000"/>
        </a:spcBef>
        <a:spcAft>
          <a:spcPct val="0"/>
        </a:spcAft>
        <a:buSzPct val="300000"/>
        <a:defRPr sz="1600">
          <a:solidFill>
            <a:schemeClr val="bg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152400" y="152400"/>
            <a:ext cx="86868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
        <p:nvSpPr>
          <p:cNvPr id="5123" name="Rectangle 3"/>
          <p:cNvSpPr>
            <a:spLocks noGrp="1" noChangeArrowheads="1"/>
          </p:cNvSpPr>
          <p:nvPr>
            <p:ph type="body" idx="1"/>
          </p:nvPr>
        </p:nvSpPr>
        <p:spPr bwMode="auto">
          <a:xfrm>
            <a:off x="152400" y="838200"/>
            <a:ext cx="8686800" cy="556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1054" name="Rectangle 30"/>
          <p:cNvSpPr>
            <a:spLocks noGrp="1" noChangeArrowheads="1"/>
          </p:cNvSpPr>
          <p:nvPr>
            <p:ph type="dt" sz="half" idx="2"/>
          </p:nvPr>
        </p:nvSpPr>
        <p:spPr bwMode="auto">
          <a:xfrm>
            <a:off x="304800" y="6689725"/>
            <a:ext cx="2133600" cy="16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900">
                <a:solidFill>
                  <a:srgbClr val="FFFFFF"/>
                </a:solidFill>
                <a:latin typeface="Eras Bold ITC" pitchFamily="34" charset="0"/>
                <a:ea typeface="宋体" pitchFamily="2" charset="-122"/>
              </a:defRPr>
            </a:lvl1pPr>
          </a:lstStyle>
          <a:p>
            <a:pPr fontAlgn="base">
              <a:spcBef>
                <a:spcPct val="0"/>
              </a:spcBef>
              <a:spcAft>
                <a:spcPct val="0"/>
              </a:spcAft>
              <a:defRPr/>
            </a:pPr>
            <a:endParaRPr lang="en-US" altLang="zh-CN"/>
          </a:p>
        </p:txBody>
      </p:sp>
      <p:sp>
        <p:nvSpPr>
          <p:cNvPr id="1055" name="Rectangle 31"/>
          <p:cNvSpPr>
            <a:spLocks noGrp="1" noChangeArrowheads="1"/>
          </p:cNvSpPr>
          <p:nvPr>
            <p:ph type="ftr" sz="quarter" idx="3"/>
          </p:nvPr>
        </p:nvSpPr>
        <p:spPr bwMode="auto">
          <a:xfrm>
            <a:off x="3124200" y="6689725"/>
            <a:ext cx="2895600" cy="16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900">
                <a:solidFill>
                  <a:srgbClr val="FFFFFF"/>
                </a:solidFill>
                <a:latin typeface="Eras Bold ITC" pitchFamily="34" charset="0"/>
                <a:ea typeface="宋体" pitchFamily="2" charset="-122"/>
              </a:defRPr>
            </a:lvl1pPr>
          </a:lstStyle>
          <a:p>
            <a:pPr fontAlgn="base">
              <a:spcBef>
                <a:spcPct val="0"/>
              </a:spcBef>
              <a:spcAft>
                <a:spcPct val="0"/>
              </a:spcAft>
              <a:defRPr/>
            </a:pPr>
            <a:endParaRPr lang="en-US" altLang="zh-CN"/>
          </a:p>
        </p:txBody>
      </p:sp>
      <p:sp>
        <p:nvSpPr>
          <p:cNvPr id="1056" name="Rectangle 32"/>
          <p:cNvSpPr>
            <a:spLocks noGrp="1" noChangeArrowheads="1"/>
          </p:cNvSpPr>
          <p:nvPr>
            <p:ph type="sldNum" sz="quarter" idx="4"/>
          </p:nvPr>
        </p:nvSpPr>
        <p:spPr bwMode="auto">
          <a:xfrm>
            <a:off x="6705600" y="6689725"/>
            <a:ext cx="2133600" cy="16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900">
                <a:solidFill>
                  <a:srgbClr val="FFFFFF"/>
                </a:solidFill>
                <a:latin typeface="Eras Bold ITC" pitchFamily="34" charset="0"/>
                <a:ea typeface="宋体" pitchFamily="2" charset="-122"/>
              </a:defRPr>
            </a:lvl1pPr>
          </a:lstStyle>
          <a:p>
            <a:pPr fontAlgn="base">
              <a:spcBef>
                <a:spcPct val="0"/>
              </a:spcBef>
              <a:spcAft>
                <a:spcPct val="0"/>
              </a:spcAft>
              <a:defRPr/>
            </a:pPr>
            <a:fld id="{9219E497-A22D-44D2-95B2-9707CB1BFCB1}" type="slidenum">
              <a:rPr lang="en-US" altLang="zh-CN"/>
              <a:pPr fontAlgn="base">
                <a:spcBef>
                  <a:spcPct val="0"/>
                </a:spcBef>
                <a:spcAft>
                  <a:spcPct val="0"/>
                </a:spcAft>
                <a:defRPr/>
              </a:pPr>
              <a:t>‹#›</a:t>
            </a:fld>
            <a:endParaRPr lang="en-US" altLang="zh-CN"/>
          </a:p>
        </p:txBody>
      </p:sp>
    </p:spTree>
    <p:extLst>
      <p:ext uri="{BB962C8B-B14F-4D97-AF65-F5344CB8AC3E}">
        <p14:creationId xmlns:p14="http://schemas.microsoft.com/office/powerpoint/2010/main" val="3639245487"/>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Lst>
  <p:transition spd="med">
    <p:fade thruBlk="1"/>
  </p:transition>
  <p:hf hdr="0" ftr="0" dt="0"/>
  <p:txStyles>
    <p:titleStyle>
      <a:lvl1pPr algn="l" rtl="0" eaLnBrk="0" fontAlgn="base" hangingPunct="0">
        <a:spcBef>
          <a:spcPct val="0"/>
        </a:spcBef>
        <a:spcAft>
          <a:spcPct val="0"/>
        </a:spcAft>
        <a:defRPr sz="4000">
          <a:solidFill>
            <a:schemeClr val="bg1"/>
          </a:solidFill>
          <a:latin typeface="+mj-lt"/>
          <a:ea typeface="+mj-ea"/>
          <a:cs typeface="+mj-cs"/>
        </a:defRPr>
      </a:lvl1pPr>
      <a:lvl2pPr algn="l" rtl="0" eaLnBrk="0" fontAlgn="base" hangingPunct="0">
        <a:spcBef>
          <a:spcPct val="0"/>
        </a:spcBef>
        <a:spcAft>
          <a:spcPct val="0"/>
        </a:spcAft>
        <a:defRPr sz="4000">
          <a:solidFill>
            <a:schemeClr val="bg1"/>
          </a:solidFill>
          <a:latin typeface="Impact" pitchFamily="34" charset="0"/>
        </a:defRPr>
      </a:lvl2pPr>
      <a:lvl3pPr algn="l" rtl="0" eaLnBrk="0" fontAlgn="base" hangingPunct="0">
        <a:spcBef>
          <a:spcPct val="0"/>
        </a:spcBef>
        <a:spcAft>
          <a:spcPct val="0"/>
        </a:spcAft>
        <a:defRPr sz="4000">
          <a:solidFill>
            <a:schemeClr val="bg1"/>
          </a:solidFill>
          <a:latin typeface="Impact" pitchFamily="34" charset="0"/>
        </a:defRPr>
      </a:lvl3pPr>
      <a:lvl4pPr algn="l" rtl="0" eaLnBrk="0" fontAlgn="base" hangingPunct="0">
        <a:spcBef>
          <a:spcPct val="0"/>
        </a:spcBef>
        <a:spcAft>
          <a:spcPct val="0"/>
        </a:spcAft>
        <a:defRPr sz="4000">
          <a:solidFill>
            <a:schemeClr val="bg1"/>
          </a:solidFill>
          <a:latin typeface="Impact" pitchFamily="34" charset="0"/>
        </a:defRPr>
      </a:lvl4pPr>
      <a:lvl5pPr algn="l" rtl="0" eaLnBrk="0" fontAlgn="base" hangingPunct="0">
        <a:spcBef>
          <a:spcPct val="0"/>
        </a:spcBef>
        <a:spcAft>
          <a:spcPct val="0"/>
        </a:spcAft>
        <a:defRPr sz="4000">
          <a:solidFill>
            <a:schemeClr val="bg1"/>
          </a:solidFill>
          <a:latin typeface="Impact" pitchFamily="34" charset="0"/>
        </a:defRPr>
      </a:lvl5pPr>
      <a:lvl6pPr marL="457200" algn="l" rtl="0" eaLnBrk="1" fontAlgn="base" hangingPunct="1">
        <a:spcBef>
          <a:spcPct val="0"/>
        </a:spcBef>
        <a:spcAft>
          <a:spcPct val="0"/>
        </a:spcAft>
        <a:defRPr sz="4000">
          <a:solidFill>
            <a:schemeClr val="bg1"/>
          </a:solidFill>
          <a:latin typeface="Impact" pitchFamily="34" charset="0"/>
        </a:defRPr>
      </a:lvl6pPr>
      <a:lvl7pPr marL="914400" algn="l" rtl="0" eaLnBrk="1" fontAlgn="base" hangingPunct="1">
        <a:spcBef>
          <a:spcPct val="0"/>
        </a:spcBef>
        <a:spcAft>
          <a:spcPct val="0"/>
        </a:spcAft>
        <a:defRPr sz="4000">
          <a:solidFill>
            <a:schemeClr val="bg1"/>
          </a:solidFill>
          <a:latin typeface="Impact" pitchFamily="34" charset="0"/>
        </a:defRPr>
      </a:lvl7pPr>
      <a:lvl8pPr marL="1371600" algn="l" rtl="0" eaLnBrk="1" fontAlgn="base" hangingPunct="1">
        <a:spcBef>
          <a:spcPct val="0"/>
        </a:spcBef>
        <a:spcAft>
          <a:spcPct val="0"/>
        </a:spcAft>
        <a:defRPr sz="4000">
          <a:solidFill>
            <a:schemeClr val="bg1"/>
          </a:solidFill>
          <a:latin typeface="Impact" pitchFamily="34" charset="0"/>
        </a:defRPr>
      </a:lvl8pPr>
      <a:lvl9pPr marL="1828800" algn="l" rtl="0" eaLnBrk="1" fontAlgn="base" hangingPunct="1">
        <a:spcBef>
          <a:spcPct val="0"/>
        </a:spcBef>
        <a:spcAft>
          <a:spcPct val="0"/>
        </a:spcAft>
        <a:defRPr sz="4000">
          <a:solidFill>
            <a:schemeClr val="bg1"/>
          </a:solidFill>
          <a:latin typeface="Impact" pitchFamily="34" charset="0"/>
        </a:defRPr>
      </a:lvl9pPr>
    </p:titleStyle>
    <p:bodyStyle>
      <a:lvl1pPr marL="342900" indent="-342900" algn="l" rtl="0" eaLnBrk="0" fontAlgn="base" hangingPunct="0">
        <a:spcBef>
          <a:spcPct val="20000"/>
        </a:spcBef>
        <a:spcAft>
          <a:spcPct val="0"/>
        </a:spcAft>
        <a:buSzPct val="300000"/>
        <a:defRPr sz="2400">
          <a:solidFill>
            <a:schemeClr val="bg1"/>
          </a:solidFill>
          <a:latin typeface="+mn-lt"/>
          <a:ea typeface="+mn-ea"/>
          <a:cs typeface="+mn-cs"/>
        </a:defRPr>
      </a:lvl1pPr>
      <a:lvl2pPr marL="742950" indent="-285750" algn="l" rtl="0" eaLnBrk="0" fontAlgn="base" hangingPunct="0">
        <a:spcBef>
          <a:spcPct val="20000"/>
        </a:spcBef>
        <a:spcAft>
          <a:spcPct val="0"/>
        </a:spcAft>
        <a:buSzPct val="300000"/>
        <a:defRPr sz="2000">
          <a:solidFill>
            <a:schemeClr val="bg1"/>
          </a:solidFill>
          <a:latin typeface="+mn-lt"/>
        </a:defRPr>
      </a:lvl2pPr>
      <a:lvl3pPr marL="1143000" indent="-228600" algn="l" rtl="0" eaLnBrk="0" fontAlgn="base" hangingPunct="0">
        <a:spcBef>
          <a:spcPct val="20000"/>
        </a:spcBef>
        <a:spcAft>
          <a:spcPct val="0"/>
        </a:spcAft>
        <a:buSzPct val="300000"/>
        <a:defRPr>
          <a:solidFill>
            <a:schemeClr val="bg1"/>
          </a:solidFill>
          <a:latin typeface="+mn-lt"/>
        </a:defRPr>
      </a:lvl3pPr>
      <a:lvl4pPr marL="1600200" indent="-228600" algn="l" rtl="0" eaLnBrk="0" fontAlgn="base" hangingPunct="0">
        <a:spcBef>
          <a:spcPct val="20000"/>
        </a:spcBef>
        <a:spcAft>
          <a:spcPct val="0"/>
        </a:spcAft>
        <a:buSzPct val="300000"/>
        <a:defRPr sz="1600">
          <a:solidFill>
            <a:schemeClr val="bg1"/>
          </a:solidFill>
          <a:latin typeface="+mn-lt"/>
        </a:defRPr>
      </a:lvl4pPr>
      <a:lvl5pPr marL="2057400" indent="-228600" algn="l" rtl="0" eaLnBrk="0" fontAlgn="base" hangingPunct="0">
        <a:spcBef>
          <a:spcPct val="20000"/>
        </a:spcBef>
        <a:spcAft>
          <a:spcPct val="0"/>
        </a:spcAft>
        <a:buSzPct val="300000"/>
        <a:defRPr sz="1600">
          <a:solidFill>
            <a:schemeClr val="bg1"/>
          </a:solidFill>
          <a:latin typeface="+mn-lt"/>
        </a:defRPr>
      </a:lvl5pPr>
      <a:lvl6pPr marL="2514600" indent="-228600" algn="l" rtl="0" eaLnBrk="1" fontAlgn="base" hangingPunct="1">
        <a:spcBef>
          <a:spcPct val="20000"/>
        </a:spcBef>
        <a:spcAft>
          <a:spcPct val="0"/>
        </a:spcAft>
        <a:buSzPct val="300000"/>
        <a:defRPr sz="1600">
          <a:solidFill>
            <a:schemeClr val="bg1"/>
          </a:solidFill>
          <a:latin typeface="+mn-lt"/>
        </a:defRPr>
      </a:lvl6pPr>
      <a:lvl7pPr marL="2971800" indent="-228600" algn="l" rtl="0" eaLnBrk="1" fontAlgn="base" hangingPunct="1">
        <a:spcBef>
          <a:spcPct val="20000"/>
        </a:spcBef>
        <a:spcAft>
          <a:spcPct val="0"/>
        </a:spcAft>
        <a:buSzPct val="300000"/>
        <a:defRPr sz="1600">
          <a:solidFill>
            <a:schemeClr val="bg1"/>
          </a:solidFill>
          <a:latin typeface="+mn-lt"/>
        </a:defRPr>
      </a:lvl7pPr>
      <a:lvl8pPr marL="3429000" indent="-228600" algn="l" rtl="0" eaLnBrk="1" fontAlgn="base" hangingPunct="1">
        <a:spcBef>
          <a:spcPct val="20000"/>
        </a:spcBef>
        <a:spcAft>
          <a:spcPct val="0"/>
        </a:spcAft>
        <a:buSzPct val="300000"/>
        <a:defRPr sz="1600">
          <a:solidFill>
            <a:schemeClr val="bg1"/>
          </a:solidFill>
          <a:latin typeface="+mn-lt"/>
        </a:defRPr>
      </a:lvl8pPr>
      <a:lvl9pPr marL="3886200" indent="-228600" algn="l" rtl="0" eaLnBrk="1" fontAlgn="base" hangingPunct="1">
        <a:spcBef>
          <a:spcPct val="20000"/>
        </a:spcBef>
        <a:spcAft>
          <a:spcPct val="0"/>
        </a:spcAft>
        <a:buSzPct val="300000"/>
        <a:defRPr sz="1600">
          <a:solidFill>
            <a:schemeClr val="bg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35.xml"/><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jpeg"/><Relationship Id="rId7" Type="http://schemas.openxmlformats.org/officeDocument/2006/relationships/diagramColors" Target="../diagrams/colors1.xml"/><Relationship Id="rId2" Type="http://schemas.openxmlformats.org/officeDocument/2006/relationships/notesSlide" Target="../notesSlides/notesSlide11.xml"/><Relationship Id="rId1" Type="http://schemas.openxmlformats.org/officeDocument/2006/relationships/slideLayout" Target="../slideLayouts/slideLayout35.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35.xml"/><Relationship Id="rId5" Type="http://schemas.openxmlformats.org/officeDocument/2006/relationships/image" Target="../media/image33.jpeg"/><Relationship Id="rId4" Type="http://schemas.openxmlformats.org/officeDocument/2006/relationships/image" Target="../media/image32.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image" Target="../media/image13.jpeg"/><Relationship Id="rId18" Type="http://schemas.openxmlformats.org/officeDocument/2006/relationships/image" Target="../media/image18.jpeg"/><Relationship Id="rId3" Type="http://schemas.openxmlformats.org/officeDocument/2006/relationships/image" Target="../media/image3.jpeg"/><Relationship Id="rId21" Type="http://schemas.openxmlformats.org/officeDocument/2006/relationships/image" Target="../media/image21.jpeg"/><Relationship Id="rId7" Type="http://schemas.openxmlformats.org/officeDocument/2006/relationships/image" Target="../media/image7.jpeg"/><Relationship Id="rId12" Type="http://schemas.openxmlformats.org/officeDocument/2006/relationships/image" Target="../media/image12.jpeg"/><Relationship Id="rId17" Type="http://schemas.openxmlformats.org/officeDocument/2006/relationships/image" Target="../media/image17.jpeg"/><Relationship Id="rId2" Type="http://schemas.openxmlformats.org/officeDocument/2006/relationships/notesSlide" Target="../notesSlides/notesSlide3.xml"/><Relationship Id="rId16" Type="http://schemas.openxmlformats.org/officeDocument/2006/relationships/image" Target="../media/image16.jpeg"/><Relationship Id="rId20" Type="http://schemas.openxmlformats.org/officeDocument/2006/relationships/image" Target="../media/image20.jpeg"/><Relationship Id="rId1" Type="http://schemas.openxmlformats.org/officeDocument/2006/relationships/slideLayout" Target="../slideLayouts/slideLayout35.xml"/><Relationship Id="rId6" Type="http://schemas.openxmlformats.org/officeDocument/2006/relationships/image" Target="../media/image6.jpeg"/><Relationship Id="rId11" Type="http://schemas.openxmlformats.org/officeDocument/2006/relationships/image" Target="../media/image11.jpeg"/><Relationship Id="rId5" Type="http://schemas.openxmlformats.org/officeDocument/2006/relationships/image" Target="../media/image5.jpeg"/><Relationship Id="rId15" Type="http://schemas.openxmlformats.org/officeDocument/2006/relationships/image" Target="../media/image15.jpeg"/><Relationship Id="rId10" Type="http://schemas.openxmlformats.org/officeDocument/2006/relationships/image" Target="../media/image10.jpeg"/><Relationship Id="rId19" Type="http://schemas.openxmlformats.org/officeDocument/2006/relationships/image" Target="../media/image19.jpeg"/><Relationship Id="rId4" Type="http://schemas.openxmlformats.org/officeDocument/2006/relationships/image" Target="../media/image4.png"/><Relationship Id="rId9" Type="http://schemas.openxmlformats.org/officeDocument/2006/relationships/image" Target="../media/image9.jpeg"/><Relationship Id="rId14" Type="http://schemas.openxmlformats.org/officeDocument/2006/relationships/image" Target="../media/image14.jpe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35.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35.xml"/><Relationship Id="rId4" Type="http://schemas.openxmlformats.org/officeDocument/2006/relationships/image" Target="../media/image26.png"/></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35.xml"/><Relationship Id="rId4" Type="http://schemas.openxmlformats.org/officeDocument/2006/relationships/image" Target="../media/image27.pn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35.xml"/><Relationship Id="rId4" Type="http://schemas.openxmlformats.org/officeDocument/2006/relationships/image" Target="../media/image28.jpe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35.xml"/><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35.xml"/><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4"/>
          <p:cNvSpPr>
            <a:spLocks noGrp="1" noChangeArrowheads="1"/>
          </p:cNvSpPr>
          <p:nvPr>
            <p:ph type="ctrTitle"/>
          </p:nvPr>
        </p:nvSpPr>
        <p:spPr>
          <a:xfrm>
            <a:off x="0" y="3573016"/>
            <a:ext cx="9144000" cy="685800"/>
          </a:xfrm>
        </p:spPr>
        <p:txBody>
          <a:bodyPr/>
          <a:lstStyle/>
          <a:p>
            <a:pPr eaLnBrk="1" hangingPunct="1"/>
            <a:r>
              <a:rPr lang="zh-CN" altLang="en-US" sz="4400" b="1" dirty="0" smtClean="0">
                <a:latin typeface="Adobe 仿宋 Std R" pitchFamily="18" charset="-122"/>
                <a:ea typeface="Adobe 仿宋 Std R" pitchFamily="18" charset="-122"/>
              </a:rPr>
              <a:t>公司简介</a:t>
            </a:r>
            <a:endParaRPr lang="en-US" altLang="zh-CN" sz="4400" b="1" dirty="0" smtClean="0">
              <a:latin typeface="Adobe 仿宋 Std R" pitchFamily="18" charset="-122"/>
              <a:ea typeface="Adobe 仿宋 Std R" pitchFamily="18" charset="-122"/>
            </a:endParaRPr>
          </a:p>
        </p:txBody>
      </p:sp>
      <p:sp>
        <p:nvSpPr>
          <p:cNvPr id="31747" name="Rectangle 5"/>
          <p:cNvSpPr>
            <a:spLocks noGrp="1" noChangeArrowheads="1"/>
          </p:cNvSpPr>
          <p:nvPr>
            <p:ph type="subTitle" idx="1"/>
          </p:nvPr>
        </p:nvSpPr>
        <p:spPr>
          <a:xfrm>
            <a:off x="0" y="4365625"/>
            <a:ext cx="9144000" cy="2376488"/>
          </a:xfrm>
        </p:spPr>
        <p:txBody>
          <a:bodyPr/>
          <a:lstStyle/>
          <a:p>
            <a:pPr eaLnBrk="1" hangingPunct="1">
              <a:lnSpc>
                <a:spcPct val="90000"/>
              </a:lnSpc>
            </a:pPr>
            <a:endParaRPr lang="en-US" altLang="zh-CN" sz="2400" smtClean="0">
              <a:latin typeface="方正姚体" pitchFamily="2" charset="-122"/>
              <a:ea typeface="方正姚体" pitchFamily="2" charset="-122"/>
            </a:endParaRPr>
          </a:p>
          <a:p>
            <a:pPr eaLnBrk="1" hangingPunct="1">
              <a:lnSpc>
                <a:spcPct val="90000"/>
              </a:lnSpc>
            </a:pPr>
            <a:r>
              <a:rPr lang="zh-CN" altLang="en-US" sz="2400" smtClean="0">
                <a:latin typeface="方正姚体" pitchFamily="2" charset="-122"/>
                <a:ea typeface="方正姚体" pitchFamily="2" charset="-122"/>
              </a:rPr>
              <a:t>武帅 高级产品经理</a:t>
            </a:r>
            <a:endParaRPr lang="en-US" altLang="zh-CN" sz="2400" smtClean="0">
              <a:latin typeface="方正姚体" pitchFamily="2" charset="-122"/>
              <a:ea typeface="方正姚体" pitchFamily="2" charset="-122"/>
            </a:endParaRPr>
          </a:p>
          <a:p>
            <a:pPr eaLnBrk="1" hangingPunct="1">
              <a:lnSpc>
                <a:spcPct val="90000"/>
              </a:lnSpc>
            </a:pPr>
            <a:endParaRPr lang="en-US" altLang="zh-CN" sz="2400" smtClean="0">
              <a:latin typeface="方正姚体" pitchFamily="2" charset="-122"/>
              <a:ea typeface="方正姚体" pitchFamily="2" charset="-122"/>
            </a:endParaRPr>
          </a:p>
          <a:p>
            <a:pPr eaLnBrk="1" hangingPunct="1">
              <a:lnSpc>
                <a:spcPct val="90000"/>
              </a:lnSpc>
            </a:pPr>
            <a:r>
              <a:rPr lang="zh-CN" altLang="en-US" sz="2400" smtClean="0">
                <a:latin typeface="方正姚体" pitchFamily="2" charset="-122"/>
                <a:ea typeface="方正姚体" pitchFamily="2" charset="-122"/>
              </a:rPr>
              <a:t>北京爱琴海乐之技术有限公司</a:t>
            </a:r>
            <a:endParaRPr lang="en-US" altLang="zh-CN" sz="2400" smtClean="0">
              <a:latin typeface="方正姚体" pitchFamily="2" charset="-122"/>
              <a:ea typeface="方正姚体" pitchFamily="2" charset="-122"/>
            </a:endParaRPr>
          </a:p>
          <a:p>
            <a:pPr eaLnBrk="1" hangingPunct="1">
              <a:lnSpc>
                <a:spcPct val="90000"/>
              </a:lnSpc>
            </a:pPr>
            <a:r>
              <a:rPr lang="en-US" altLang="zh-CN" sz="2400" smtClean="0">
                <a:latin typeface="方正姚体" pitchFamily="2" charset="-122"/>
                <a:ea typeface="方正姚体" pitchFamily="2" charset="-122"/>
              </a:rPr>
              <a:t>2012</a:t>
            </a:r>
            <a:r>
              <a:rPr lang="zh-CN" altLang="en-US" sz="2400" smtClean="0">
                <a:latin typeface="方正姚体" pitchFamily="2" charset="-122"/>
                <a:ea typeface="方正姚体" pitchFamily="2" charset="-122"/>
              </a:rPr>
              <a:t>年</a:t>
            </a:r>
            <a:r>
              <a:rPr lang="en-US" altLang="zh-CN" sz="2400" smtClean="0">
                <a:latin typeface="方正姚体" pitchFamily="2" charset="-122"/>
                <a:ea typeface="方正姚体" pitchFamily="2" charset="-122"/>
              </a:rPr>
              <a:t>6</a:t>
            </a:r>
            <a:r>
              <a:rPr lang="zh-CN" altLang="en-US" sz="2400" smtClean="0">
                <a:latin typeface="方正姚体" pitchFamily="2" charset="-122"/>
                <a:ea typeface="方正姚体" pitchFamily="2" charset="-122"/>
              </a:rPr>
              <a:t>月</a:t>
            </a:r>
            <a:endParaRPr lang="en-US" altLang="zh-CN" sz="2400" smtClean="0">
              <a:latin typeface="方正姚体" pitchFamily="2" charset="-122"/>
              <a:ea typeface="方正姚体" pitchFamily="2" charset="-122"/>
            </a:endParaRPr>
          </a:p>
        </p:txBody>
      </p:sp>
    </p:spTree>
    <p:extLst>
      <p:ext uri="{BB962C8B-B14F-4D97-AF65-F5344CB8AC3E}">
        <p14:creationId xmlns:p14="http://schemas.microsoft.com/office/powerpoint/2010/main" val="2071658869"/>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7586" name="灯片编号占位符 3"/>
          <p:cNvSpPr>
            <a:spLocks noGrp="1"/>
          </p:cNvSpPr>
          <p:nvPr>
            <p:ph type="sldNum" sz="quarter" idx="12"/>
          </p:nvPr>
        </p:nvSpPr>
        <p:spPr>
          <a:noFill/>
        </p:spPr>
        <p:txBody>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3EFFB6D-0AE1-4A5A-84AE-085DC879F4CA}" type="slidenum">
              <a:rPr lang="en-US" altLang="zh-CN" smtClean="0">
                <a:solidFill>
                  <a:srgbClr val="FFFFFF"/>
                </a:solidFill>
                <a:latin typeface="Eras Bold ITC"/>
              </a:rPr>
              <a:pPr eaLnBrk="1" hangingPunct="1"/>
              <a:t>10</a:t>
            </a:fld>
            <a:endParaRPr lang="en-US" altLang="zh-CN" smtClean="0">
              <a:solidFill>
                <a:srgbClr val="FFFFFF"/>
              </a:solidFill>
              <a:latin typeface="Eras Bold ITC"/>
            </a:endParaRPr>
          </a:p>
        </p:txBody>
      </p:sp>
      <p:sp>
        <p:nvSpPr>
          <p:cNvPr id="8" name="Rectangle 2"/>
          <p:cNvSpPr>
            <a:spLocks noGrp="1" noChangeArrowheads="1"/>
          </p:cNvSpPr>
          <p:nvPr>
            <p:ph type="title"/>
          </p:nvPr>
        </p:nvSpPr>
        <p:spPr/>
        <p:txBody>
          <a:bodyPr/>
          <a:lstStyle/>
          <a:p>
            <a:pPr eaLnBrk="1" hangingPunct="1">
              <a:defRPr/>
            </a:pPr>
            <a:r>
              <a:rPr lang="zh-CN" altLang="en-US" sz="3600" b="1" dirty="0" smtClean="0">
                <a:solidFill>
                  <a:schemeClr val="bg2">
                    <a:lumMod val="50000"/>
                  </a:schemeClr>
                </a:solidFill>
                <a:latin typeface="方正姚体" pitchFamily="2" charset="-122"/>
                <a:ea typeface="方正姚体" pitchFamily="2" charset="-122"/>
              </a:rPr>
              <a:t>读者所需资源永远买不够</a:t>
            </a:r>
            <a:endParaRPr lang="en-US" altLang="zh-CN" sz="3600" b="1" dirty="0" smtClean="0">
              <a:solidFill>
                <a:schemeClr val="bg2">
                  <a:lumMod val="50000"/>
                </a:schemeClr>
              </a:solidFill>
              <a:latin typeface="方正姚体" pitchFamily="2" charset="-122"/>
              <a:ea typeface="方正姚体" pitchFamily="2" charset="-122"/>
            </a:endParaRPr>
          </a:p>
        </p:txBody>
      </p:sp>
      <p:pic>
        <p:nvPicPr>
          <p:cNvPr id="67588" name="图片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1263650"/>
            <a:ext cx="9144000" cy="433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45165435"/>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pPr eaLnBrk="1" hangingPunct="1">
              <a:defRPr/>
            </a:pPr>
            <a:r>
              <a:rPr lang="zh-CN" altLang="en-US" sz="3600" b="1" dirty="0">
                <a:solidFill>
                  <a:schemeClr val="bg2">
                    <a:lumMod val="50000"/>
                  </a:schemeClr>
                </a:solidFill>
                <a:latin typeface="方正姚体" pitchFamily="2" charset="-122"/>
                <a:ea typeface="方正姚体" pitchFamily="2" charset="-122"/>
              </a:rPr>
              <a:t>产品</a:t>
            </a:r>
            <a:r>
              <a:rPr lang="zh-CN" altLang="en-US" sz="3600" b="1" dirty="0" smtClean="0">
                <a:solidFill>
                  <a:schemeClr val="bg2">
                    <a:lumMod val="50000"/>
                  </a:schemeClr>
                </a:solidFill>
                <a:latin typeface="方正姚体" pitchFamily="2" charset="-122"/>
                <a:ea typeface="方正姚体" pitchFamily="2" charset="-122"/>
              </a:rPr>
              <a:t>简介</a:t>
            </a:r>
            <a:r>
              <a:rPr lang="en-US" altLang="zh-CN" sz="3600" b="1" dirty="0" smtClean="0">
                <a:solidFill>
                  <a:schemeClr val="bg2">
                    <a:lumMod val="50000"/>
                  </a:schemeClr>
                </a:solidFill>
                <a:latin typeface="方正姚体" pitchFamily="2" charset="-122"/>
                <a:ea typeface="方正姚体" pitchFamily="2" charset="-122"/>
              </a:rPr>
              <a:t>—</a:t>
            </a:r>
            <a:r>
              <a:rPr lang="zh-CN" altLang="en-US" sz="3600" b="1" dirty="0" smtClean="0">
                <a:solidFill>
                  <a:schemeClr val="bg2">
                    <a:lumMod val="50000"/>
                  </a:schemeClr>
                </a:solidFill>
                <a:latin typeface="方正姚体" pitchFamily="2" charset="-122"/>
                <a:ea typeface="方正姚体" pitchFamily="2" charset="-122"/>
              </a:rPr>
              <a:t>产品关系</a:t>
            </a:r>
            <a:endParaRPr lang="en-US" altLang="zh-CN" sz="3600" b="1" dirty="0" smtClean="0">
              <a:solidFill>
                <a:schemeClr val="bg2">
                  <a:lumMod val="50000"/>
                </a:schemeClr>
              </a:solidFill>
              <a:latin typeface="方正姚体" pitchFamily="2" charset="-122"/>
              <a:ea typeface="方正姚体" pitchFamily="2" charset="-122"/>
            </a:endParaRPr>
          </a:p>
        </p:txBody>
      </p:sp>
      <p:sp>
        <p:nvSpPr>
          <p:cNvPr id="69635" name="灯片编号占位符 3"/>
          <p:cNvSpPr>
            <a:spLocks noGrp="1"/>
          </p:cNvSpPr>
          <p:nvPr>
            <p:ph type="sldNum" sz="quarter" idx="12"/>
          </p:nvPr>
        </p:nvSpPr>
        <p:spPr>
          <a:noFill/>
        </p:spPr>
        <p:txBody>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36059D47-AFD0-4CFC-B50C-F745553363BC}" type="slidenum">
              <a:rPr lang="en-US" altLang="zh-CN" smtClean="0">
                <a:solidFill>
                  <a:srgbClr val="FFFFFF"/>
                </a:solidFill>
                <a:latin typeface="Eras Bold ITC"/>
              </a:rPr>
              <a:pPr eaLnBrk="1" hangingPunct="1"/>
              <a:t>11</a:t>
            </a:fld>
            <a:endParaRPr lang="en-US" altLang="zh-CN" smtClean="0">
              <a:solidFill>
                <a:srgbClr val="FFFFFF"/>
              </a:solidFill>
              <a:latin typeface="Eras Bold ITC"/>
            </a:endParaRPr>
          </a:p>
        </p:txBody>
      </p:sp>
      <p:graphicFrame>
        <p:nvGraphicFramePr>
          <p:cNvPr id="6" name="图示 5"/>
          <p:cNvGraphicFramePr/>
          <p:nvPr/>
        </p:nvGraphicFramePr>
        <p:xfrm>
          <a:off x="601499" y="1533478"/>
          <a:ext cx="8148664" cy="529039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9637" name="TextBox 10"/>
          <p:cNvSpPr txBox="1">
            <a:spLocks noChangeArrowheads="1"/>
          </p:cNvSpPr>
          <p:nvPr/>
        </p:nvSpPr>
        <p:spPr bwMode="auto">
          <a:xfrm>
            <a:off x="685800" y="1214438"/>
            <a:ext cx="77073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fontAlgn="base" hangingPunct="1">
              <a:spcBef>
                <a:spcPct val="0"/>
              </a:spcBef>
              <a:spcAft>
                <a:spcPct val="0"/>
              </a:spcAft>
            </a:pPr>
            <a:r>
              <a:rPr lang="zh-CN" altLang="en-US" sz="4000" smtClean="0">
                <a:solidFill>
                  <a:srgbClr val="0070C0"/>
                </a:solidFill>
                <a:latin typeface="Adobe 楷体 Std R" pitchFamily="18" charset="-122"/>
                <a:ea typeface="Adobe 楷体 Std R" pitchFamily="18" charset="-122"/>
              </a:rPr>
              <a:t>知识是结果，更是过程</a:t>
            </a:r>
          </a:p>
        </p:txBody>
      </p:sp>
    </p:spTree>
    <p:extLst>
      <p:ext uri="{BB962C8B-B14F-4D97-AF65-F5344CB8AC3E}">
        <p14:creationId xmlns:p14="http://schemas.microsoft.com/office/powerpoint/2010/main" val="2651020947"/>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pPr eaLnBrk="1" hangingPunct="1">
              <a:defRPr/>
            </a:pPr>
            <a:r>
              <a:rPr lang="zh-CN" altLang="en-US" sz="3600" b="1" dirty="0" smtClean="0">
                <a:solidFill>
                  <a:schemeClr val="bg2">
                    <a:lumMod val="50000"/>
                  </a:schemeClr>
                </a:solidFill>
                <a:latin typeface="方正姚体" pitchFamily="2" charset="-122"/>
                <a:ea typeface="方正姚体" pitchFamily="2" charset="-122"/>
              </a:rPr>
              <a:t>社会责任</a:t>
            </a:r>
            <a:endParaRPr lang="en-US" altLang="zh-CN" sz="3600" b="1" dirty="0" smtClean="0">
              <a:solidFill>
                <a:schemeClr val="bg2">
                  <a:lumMod val="50000"/>
                </a:schemeClr>
              </a:solidFill>
              <a:latin typeface="方正姚体" pitchFamily="2" charset="-122"/>
              <a:ea typeface="方正姚体" pitchFamily="2" charset="-122"/>
            </a:endParaRPr>
          </a:p>
        </p:txBody>
      </p:sp>
      <p:sp>
        <p:nvSpPr>
          <p:cNvPr id="70659" name="内容占位符 2"/>
          <p:cNvSpPr txBox="1">
            <a:spLocks/>
          </p:cNvSpPr>
          <p:nvPr/>
        </p:nvSpPr>
        <p:spPr bwMode="auto">
          <a:xfrm>
            <a:off x="468313" y="1052513"/>
            <a:ext cx="8135937" cy="247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lnSpc>
                <a:spcPct val="120000"/>
              </a:lnSpc>
              <a:spcBef>
                <a:spcPct val="20000"/>
              </a:spcBef>
              <a:spcAft>
                <a:spcPct val="0"/>
              </a:spcAft>
              <a:buFont typeface="Arial" pitchFamily="34" charset="0"/>
              <a:buNone/>
            </a:pPr>
            <a:r>
              <a:rPr lang="en-US" altLang="zh-CN" sz="2800" smtClean="0">
                <a:solidFill>
                  <a:srgbClr val="000000"/>
                </a:solidFill>
                <a:latin typeface="楷体" pitchFamily="49" charset="-122"/>
                <a:ea typeface="楷体" pitchFamily="49" charset="-122"/>
              </a:rPr>
              <a:t>2007</a:t>
            </a:r>
            <a:r>
              <a:rPr lang="zh-CN" altLang="en-US" sz="2800" smtClean="0">
                <a:solidFill>
                  <a:srgbClr val="000000"/>
                </a:solidFill>
                <a:latin typeface="楷体" pitchFamily="49" charset="-122"/>
                <a:ea typeface="楷体" pitchFamily="49" charset="-122"/>
              </a:rPr>
              <a:t>年：赞助“大地之爱”母亲水窖</a:t>
            </a:r>
            <a:r>
              <a:rPr lang="en-US" altLang="zh-CN" sz="2800" smtClean="0">
                <a:solidFill>
                  <a:srgbClr val="000000"/>
                </a:solidFill>
                <a:latin typeface="楷体" pitchFamily="49" charset="-122"/>
                <a:ea typeface="楷体" pitchFamily="49" charset="-122"/>
              </a:rPr>
              <a:t> </a:t>
            </a:r>
          </a:p>
          <a:p>
            <a:pPr eaLnBrk="1" fontAlgn="base" hangingPunct="1">
              <a:lnSpc>
                <a:spcPct val="120000"/>
              </a:lnSpc>
              <a:spcBef>
                <a:spcPct val="20000"/>
              </a:spcBef>
              <a:spcAft>
                <a:spcPct val="0"/>
              </a:spcAft>
              <a:buFont typeface="Arial" pitchFamily="34" charset="0"/>
              <a:buNone/>
            </a:pPr>
            <a:r>
              <a:rPr lang="en-US" altLang="zh-CN" sz="2800" smtClean="0">
                <a:solidFill>
                  <a:srgbClr val="000000"/>
                </a:solidFill>
                <a:latin typeface="楷体" pitchFamily="49" charset="-122"/>
                <a:ea typeface="楷体" pitchFamily="49" charset="-122"/>
              </a:rPr>
              <a:t>2008</a:t>
            </a:r>
            <a:r>
              <a:rPr lang="zh-CN" altLang="en-US" sz="2800" smtClean="0">
                <a:solidFill>
                  <a:srgbClr val="000000"/>
                </a:solidFill>
                <a:latin typeface="楷体" pitchFamily="49" charset="-122"/>
                <a:ea typeface="楷体" pitchFamily="49" charset="-122"/>
              </a:rPr>
              <a:t>年：由清华大学组织向四川省全省高校赠送</a:t>
            </a:r>
            <a:endParaRPr lang="en-US" altLang="zh-CN" sz="2800" smtClean="0">
              <a:solidFill>
                <a:srgbClr val="000000"/>
              </a:solidFill>
              <a:latin typeface="楷体" pitchFamily="49" charset="-122"/>
              <a:ea typeface="楷体" pitchFamily="49" charset="-122"/>
            </a:endParaRPr>
          </a:p>
          <a:p>
            <a:pPr eaLnBrk="1" fontAlgn="base" hangingPunct="1">
              <a:lnSpc>
                <a:spcPct val="120000"/>
              </a:lnSpc>
              <a:spcBef>
                <a:spcPct val="20000"/>
              </a:spcBef>
              <a:spcAft>
                <a:spcPct val="0"/>
              </a:spcAft>
            </a:pPr>
            <a:r>
              <a:rPr lang="en-US" altLang="zh-CN" sz="2800" smtClean="0">
                <a:solidFill>
                  <a:srgbClr val="000000"/>
                </a:solidFill>
                <a:latin typeface="楷体" pitchFamily="49" charset="-122"/>
                <a:ea typeface="楷体" pitchFamily="49" charset="-122"/>
              </a:rPr>
              <a:t>2011</a:t>
            </a:r>
            <a:r>
              <a:rPr lang="zh-CN" altLang="en-US" sz="2800" smtClean="0">
                <a:solidFill>
                  <a:srgbClr val="000000"/>
                </a:solidFill>
                <a:latin typeface="楷体" pitchFamily="49" charset="-122"/>
                <a:ea typeface="楷体" pitchFamily="49" charset="-122"/>
              </a:rPr>
              <a:t>年：向新疆，西藏，青海全部高校赠送</a:t>
            </a:r>
            <a:endParaRPr lang="en-US" altLang="zh-CN" sz="2800" smtClean="0">
              <a:solidFill>
                <a:srgbClr val="000000"/>
              </a:solidFill>
              <a:latin typeface="楷体" pitchFamily="49" charset="-122"/>
              <a:ea typeface="楷体" pitchFamily="49" charset="-122"/>
            </a:endParaRPr>
          </a:p>
          <a:p>
            <a:pPr eaLnBrk="1" fontAlgn="base" hangingPunct="1">
              <a:lnSpc>
                <a:spcPct val="120000"/>
              </a:lnSpc>
              <a:spcBef>
                <a:spcPct val="20000"/>
              </a:spcBef>
              <a:spcAft>
                <a:spcPct val="0"/>
              </a:spcAft>
              <a:buFont typeface="Arial" pitchFamily="34" charset="0"/>
              <a:buNone/>
            </a:pPr>
            <a:endParaRPr lang="en-US" altLang="zh-CN" sz="2800" smtClean="0">
              <a:solidFill>
                <a:srgbClr val="000000"/>
              </a:solidFill>
              <a:latin typeface="楷体" pitchFamily="49" charset="-122"/>
              <a:ea typeface="楷体" pitchFamily="49" charset="-122"/>
            </a:endParaRPr>
          </a:p>
          <a:p>
            <a:pPr eaLnBrk="1" fontAlgn="base" hangingPunct="1">
              <a:lnSpc>
                <a:spcPct val="120000"/>
              </a:lnSpc>
              <a:spcBef>
                <a:spcPct val="20000"/>
              </a:spcBef>
              <a:spcAft>
                <a:spcPct val="0"/>
              </a:spcAft>
              <a:buFont typeface="Arial" pitchFamily="34" charset="0"/>
              <a:buNone/>
            </a:pPr>
            <a:r>
              <a:rPr lang="en-US" altLang="zh-CN" sz="2800" smtClean="0">
                <a:solidFill>
                  <a:srgbClr val="000000"/>
                </a:solidFill>
                <a:latin typeface="楷体" pitchFamily="49" charset="-122"/>
                <a:ea typeface="楷体" pitchFamily="49" charset="-122"/>
              </a:rPr>
              <a:t>         </a:t>
            </a:r>
          </a:p>
        </p:txBody>
      </p:sp>
      <p:pic>
        <p:nvPicPr>
          <p:cNvPr id="70660" name="图片 1"/>
          <p:cNvPicPr>
            <a:picLocks noChangeAspect="1"/>
          </p:cNvPicPr>
          <p:nvPr/>
        </p:nvPicPr>
        <p:blipFill>
          <a:blip r:embed="rId4">
            <a:extLst>
              <a:ext uri="{28A0092B-C50C-407E-A947-70E740481C1C}">
                <a14:useLocalDpi xmlns:a14="http://schemas.microsoft.com/office/drawing/2010/main" val="0"/>
              </a:ext>
            </a:extLst>
          </a:blip>
          <a:srcRect b="10349"/>
          <a:stretch>
            <a:fillRect/>
          </a:stretch>
        </p:blipFill>
        <p:spPr bwMode="auto">
          <a:xfrm>
            <a:off x="282575" y="2924175"/>
            <a:ext cx="4381500" cy="280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1" name="图片 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913313" y="2924175"/>
            <a:ext cx="3703637" cy="277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62" name="灯片编号占位符 1"/>
          <p:cNvSpPr>
            <a:spLocks noGrp="1"/>
          </p:cNvSpPr>
          <p:nvPr>
            <p:ph type="sldNum" sz="quarter" idx="12"/>
          </p:nvPr>
        </p:nvSpPr>
        <p:spPr>
          <a:noFill/>
        </p:spPr>
        <p:txBody>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AC2DB21-5D04-4288-964B-4D4FE421F0DA}" type="slidenum">
              <a:rPr lang="en-US" altLang="zh-CN" smtClean="0">
                <a:solidFill>
                  <a:srgbClr val="FFFFFF"/>
                </a:solidFill>
                <a:latin typeface="Eras Bold ITC"/>
              </a:rPr>
              <a:pPr eaLnBrk="1" hangingPunct="1"/>
              <a:t>12</a:t>
            </a:fld>
            <a:endParaRPr lang="en-US" altLang="zh-CN" smtClean="0">
              <a:solidFill>
                <a:srgbClr val="FFFFFF"/>
              </a:solidFill>
              <a:latin typeface="Eras Bold ITC"/>
            </a:endParaRPr>
          </a:p>
        </p:txBody>
      </p:sp>
    </p:spTree>
    <p:extLst>
      <p:ext uri="{BB962C8B-B14F-4D97-AF65-F5344CB8AC3E}">
        <p14:creationId xmlns:p14="http://schemas.microsoft.com/office/powerpoint/2010/main" val="4040390166"/>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8370" name="云形标注 2"/>
          <p:cNvSpPr>
            <a:spLocks noChangeArrowheads="1"/>
          </p:cNvSpPr>
          <p:nvPr/>
        </p:nvSpPr>
        <p:spPr bwMode="auto">
          <a:xfrm>
            <a:off x="215900" y="2852738"/>
            <a:ext cx="8748713" cy="2736850"/>
          </a:xfrm>
          <a:prstGeom prst="cloudCallout">
            <a:avLst>
              <a:gd name="adj1" fmla="val -34273"/>
              <a:gd name="adj2" fmla="val 68069"/>
            </a:avLst>
          </a:prstGeom>
          <a:solidFill>
            <a:srgbClr val="003BC0">
              <a:alpha val="67842"/>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fontAlgn="base">
              <a:lnSpc>
                <a:spcPct val="150000"/>
              </a:lnSpc>
              <a:spcBef>
                <a:spcPct val="0"/>
              </a:spcBef>
              <a:spcAft>
                <a:spcPct val="0"/>
              </a:spcAft>
              <a:buFont typeface="Wingdings 2" pitchFamily="18" charset="2"/>
              <a:buNone/>
            </a:pPr>
            <a:endParaRPr lang="zh-CN" altLang="en-US" sz="2800" smtClean="0">
              <a:solidFill>
                <a:srgbClr val="010AB7"/>
              </a:solidFill>
              <a:latin typeface="Calibri" pitchFamily="34" charset="0"/>
              <a:ea typeface="宋体" pitchFamily="2" charset="-122"/>
            </a:endParaRPr>
          </a:p>
        </p:txBody>
      </p:sp>
      <p:sp>
        <p:nvSpPr>
          <p:cNvPr id="111618" name="Rectangle 2"/>
          <p:cNvSpPr>
            <a:spLocks noGrp="1" noChangeArrowheads="1"/>
          </p:cNvSpPr>
          <p:nvPr>
            <p:ph type="title"/>
          </p:nvPr>
        </p:nvSpPr>
        <p:spPr/>
        <p:txBody>
          <a:bodyPr/>
          <a:lstStyle/>
          <a:p>
            <a:pPr eaLnBrk="1" hangingPunct="1">
              <a:defRPr/>
            </a:pPr>
            <a:r>
              <a:rPr lang="zh-CN" altLang="en-US" sz="3600" b="1" dirty="0" smtClean="0">
                <a:solidFill>
                  <a:schemeClr val="bg2">
                    <a:lumMod val="50000"/>
                  </a:schemeClr>
                </a:solidFill>
                <a:latin typeface="方正姚体" pitchFamily="2" charset="-122"/>
                <a:ea typeface="方正姚体" pitchFamily="2" charset="-122"/>
              </a:rPr>
              <a:t>公司简介</a:t>
            </a:r>
            <a:endParaRPr lang="en-US" altLang="zh-CN" sz="3600" b="1" dirty="0" smtClean="0">
              <a:solidFill>
                <a:schemeClr val="bg2">
                  <a:lumMod val="50000"/>
                </a:schemeClr>
              </a:solidFill>
              <a:latin typeface="方正姚体" pitchFamily="2" charset="-122"/>
              <a:ea typeface="方正姚体" pitchFamily="2" charset="-122"/>
            </a:endParaRPr>
          </a:p>
        </p:txBody>
      </p:sp>
      <p:sp>
        <p:nvSpPr>
          <p:cNvPr id="58372" name="内容占位符 2"/>
          <p:cNvSpPr>
            <a:spLocks noGrp="1"/>
          </p:cNvSpPr>
          <p:nvPr>
            <p:ph sz="quarter" idx="1"/>
          </p:nvPr>
        </p:nvSpPr>
        <p:spPr>
          <a:xfrm>
            <a:off x="687388" y="1052513"/>
            <a:ext cx="7772400" cy="1800225"/>
          </a:xfrm>
        </p:spPr>
        <p:txBody>
          <a:bodyPr/>
          <a:lstStyle/>
          <a:p>
            <a:pPr marL="0" indent="0">
              <a:lnSpc>
                <a:spcPct val="120000"/>
              </a:lnSpc>
              <a:buFont typeface="Wingdings 2" pitchFamily="18" charset="2"/>
              <a:buNone/>
            </a:pPr>
            <a:r>
              <a:rPr lang="en-US" altLang="zh-CN" smtClean="0">
                <a:solidFill>
                  <a:schemeClr val="tx1"/>
                </a:solidFill>
                <a:ea typeface="宋体" pitchFamily="2" charset="-122"/>
              </a:rPr>
              <a:t>       </a:t>
            </a:r>
            <a:r>
              <a:rPr lang="zh-CN" altLang="zh-CN" sz="2800" smtClean="0">
                <a:solidFill>
                  <a:schemeClr val="tx1"/>
                </a:solidFill>
                <a:latin typeface="楷体" pitchFamily="49" charset="-122"/>
                <a:ea typeface="楷体" pitchFamily="49" charset="-122"/>
              </a:rPr>
              <a:t>北京爱琴海</a:t>
            </a:r>
            <a:r>
              <a:rPr lang="zh-CN" altLang="en-US" sz="2800" smtClean="0">
                <a:solidFill>
                  <a:schemeClr val="tx1"/>
                </a:solidFill>
                <a:latin typeface="楷体" pitchFamily="49" charset="-122"/>
                <a:ea typeface="楷体" pitchFamily="49" charset="-122"/>
              </a:rPr>
              <a:t>乐之技术有限公司</a:t>
            </a:r>
            <a:r>
              <a:rPr lang="zh-CN" altLang="zh-CN" sz="2800" smtClean="0">
                <a:solidFill>
                  <a:schemeClr val="tx1"/>
                </a:solidFill>
                <a:latin typeface="楷体" pitchFamily="49" charset="-122"/>
                <a:ea typeface="楷体" pitchFamily="49" charset="-122"/>
              </a:rPr>
              <a:t>成立于</a:t>
            </a:r>
            <a:r>
              <a:rPr lang="en-US" altLang="zh-CN" sz="2800" smtClean="0">
                <a:solidFill>
                  <a:schemeClr val="tx1"/>
                </a:solidFill>
                <a:latin typeface="楷体" pitchFamily="49" charset="-122"/>
                <a:ea typeface="楷体" pitchFamily="49" charset="-122"/>
              </a:rPr>
              <a:t>2003</a:t>
            </a:r>
            <a:r>
              <a:rPr lang="zh-CN" altLang="zh-CN" sz="2800" smtClean="0">
                <a:solidFill>
                  <a:schemeClr val="tx1"/>
                </a:solidFill>
                <a:latin typeface="楷体" pitchFamily="49" charset="-122"/>
                <a:ea typeface="楷体" pitchFamily="49" charset="-122"/>
              </a:rPr>
              <a:t>年，致力于</a:t>
            </a:r>
            <a:r>
              <a:rPr lang="zh-CN" altLang="en-US" sz="2800" smtClean="0">
                <a:solidFill>
                  <a:schemeClr val="tx1"/>
                </a:solidFill>
                <a:latin typeface="楷体" pitchFamily="49" charset="-122"/>
                <a:ea typeface="楷体" pitchFamily="49" charset="-122"/>
              </a:rPr>
              <a:t>成为国内领先的科研知识管理解决方案提供商</a:t>
            </a:r>
            <a:r>
              <a:rPr lang="zh-CN" altLang="zh-CN" sz="2800" smtClean="0">
                <a:solidFill>
                  <a:schemeClr val="tx1"/>
                </a:solidFill>
                <a:latin typeface="楷体" pitchFamily="49" charset="-122"/>
                <a:ea typeface="楷体" pitchFamily="49" charset="-122"/>
              </a:rPr>
              <a:t>。</a:t>
            </a:r>
            <a:endParaRPr lang="en-US" altLang="zh-CN" sz="2800" smtClean="0">
              <a:solidFill>
                <a:schemeClr val="tx1"/>
              </a:solidFill>
              <a:latin typeface="楷体" pitchFamily="49" charset="-122"/>
              <a:ea typeface="楷体" pitchFamily="49" charset="-122"/>
            </a:endParaRPr>
          </a:p>
          <a:p>
            <a:pPr marL="0" indent="0">
              <a:lnSpc>
                <a:spcPct val="120000"/>
              </a:lnSpc>
              <a:buFont typeface="Wingdings 2" pitchFamily="18" charset="2"/>
              <a:buNone/>
            </a:pPr>
            <a:endParaRPr lang="en-US" altLang="zh-CN" sz="2800" smtClean="0">
              <a:solidFill>
                <a:schemeClr val="tx1"/>
              </a:solidFill>
              <a:latin typeface="楷体" pitchFamily="49" charset="-122"/>
              <a:ea typeface="楷体" pitchFamily="49" charset="-122"/>
            </a:endParaRPr>
          </a:p>
        </p:txBody>
      </p:sp>
      <p:sp>
        <p:nvSpPr>
          <p:cNvPr id="58373" name="TextBox 4"/>
          <p:cNvSpPr txBox="1">
            <a:spLocks noChangeArrowheads="1"/>
          </p:cNvSpPr>
          <p:nvPr/>
        </p:nvSpPr>
        <p:spPr bwMode="auto">
          <a:xfrm>
            <a:off x="1241425" y="3429000"/>
            <a:ext cx="7291388" cy="166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lnSpc>
                <a:spcPct val="150000"/>
              </a:lnSpc>
              <a:spcBef>
                <a:spcPct val="0"/>
              </a:spcBef>
              <a:spcAft>
                <a:spcPct val="0"/>
              </a:spcAft>
              <a:buFont typeface="Wingdings 2" pitchFamily="18" charset="2"/>
              <a:buNone/>
            </a:pPr>
            <a:r>
              <a:rPr lang="zh-CN" altLang="en-US" sz="2800" b="1" smtClean="0">
                <a:solidFill>
                  <a:srgbClr val="FFFFFF"/>
                </a:solidFill>
                <a:latin typeface="楷体" pitchFamily="49" charset="-122"/>
                <a:ea typeface="楷体" pitchFamily="49" charset="-122"/>
              </a:rPr>
              <a:t>爱琴海</a:t>
            </a:r>
            <a:r>
              <a:rPr lang="en-US" altLang="zh-CN" sz="2800" b="1" smtClean="0">
                <a:solidFill>
                  <a:srgbClr val="FFFFFF"/>
                </a:solidFill>
                <a:latin typeface="楷体" pitchFamily="49" charset="-122"/>
                <a:ea typeface="楷体" pitchFamily="49" charset="-122"/>
              </a:rPr>
              <a:t>—</a:t>
            </a:r>
            <a:r>
              <a:rPr lang="zh-CN" altLang="en-US" sz="2800" b="1" smtClean="0">
                <a:solidFill>
                  <a:srgbClr val="FFFFFF"/>
                </a:solidFill>
                <a:latin typeface="楷体" pitchFamily="49" charset="-122"/>
                <a:ea typeface="楷体" pitchFamily="49" charset="-122"/>
              </a:rPr>
              <a:t>现代科学精神的起源</a:t>
            </a:r>
            <a:endParaRPr lang="en-US" altLang="zh-CN" sz="2800" b="1" smtClean="0">
              <a:solidFill>
                <a:srgbClr val="FFFFFF"/>
              </a:solidFill>
              <a:latin typeface="楷体" pitchFamily="49" charset="-122"/>
              <a:ea typeface="楷体" pitchFamily="49" charset="-122"/>
            </a:endParaRPr>
          </a:p>
          <a:p>
            <a:pPr eaLnBrk="1" fontAlgn="base" hangingPunct="1">
              <a:lnSpc>
                <a:spcPct val="150000"/>
              </a:lnSpc>
              <a:spcBef>
                <a:spcPct val="0"/>
              </a:spcBef>
              <a:spcAft>
                <a:spcPct val="0"/>
              </a:spcAft>
              <a:buFont typeface="Wingdings 2" pitchFamily="18" charset="2"/>
              <a:buNone/>
            </a:pPr>
            <a:r>
              <a:rPr lang="zh-CN" altLang="en-US" sz="2800" b="1" smtClean="0">
                <a:solidFill>
                  <a:srgbClr val="FFFFFF"/>
                </a:solidFill>
                <a:latin typeface="楷体" pitchFamily="49" charset="-122"/>
                <a:ea typeface="楷体" pitchFamily="49" charset="-122"/>
              </a:rPr>
              <a:t>乐之</a:t>
            </a:r>
            <a:r>
              <a:rPr lang="en-US" altLang="zh-CN" sz="2800" b="1" smtClean="0">
                <a:solidFill>
                  <a:srgbClr val="FFFFFF"/>
                </a:solidFill>
                <a:latin typeface="楷体" pitchFamily="49" charset="-122"/>
                <a:ea typeface="楷体" pitchFamily="49" charset="-122"/>
              </a:rPr>
              <a:t>—</a:t>
            </a:r>
            <a:r>
              <a:rPr lang="zh-CN" altLang="en-US" sz="2800" b="1" smtClean="0">
                <a:solidFill>
                  <a:srgbClr val="FFFFFF"/>
                </a:solidFill>
                <a:latin typeface="楷体" pitchFamily="49" charset="-122"/>
                <a:ea typeface="楷体" pitchFamily="49" charset="-122"/>
              </a:rPr>
              <a:t>知之者不如好之者 好之者不如乐之者</a:t>
            </a:r>
            <a:endParaRPr lang="zh-CN" altLang="en-US" sz="2800" b="1" smtClean="0">
              <a:solidFill>
                <a:srgbClr val="FFFFFF"/>
              </a:solidFill>
            </a:endParaRPr>
          </a:p>
          <a:p>
            <a:pPr eaLnBrk="1" fontAlgn="base" hangingPunct="1">
              <a:spcBef>
                <a:spcPct val="0"/>
              </a:spcBef>
              <a:spcAft>
                <a:spcPct val="0"/>
              </a:spcAft>
            </a:pPr>
            <a:endParaRPr lang="zh-CN" altLang="en-US" smtClean="0">
              <a:solidFill>
                <a:srgbClr val="000000"/>
              </a:solidFill>
            </a:endParaRPr>
          </a:p>
        </p:txBody>
      </p:sp>
    </p:spTree>
    <p:extLst>
      <p:ext uri="{BB962C8B-B14F-4D97-AF65-F5344CB8AC3E}">
        <p14:creationId xmlns:p14="http://schemas.microsoft.com/office/powerpoint/2010/main" val="4269977458"/>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pPr eaLnBrk="1" hangingPunct="1">
              <a:defRPr/>
            </a:pPr>
            <a:r>
              <a:rPr lang="zh-CN" altLang="en-US" sz="3600" b="1" dirty="0">
                <a:solidFill>
                  <a:schemeClr val="bg2">
                    <a:lumMod val="50000"/>
                  </a:schemeClr>
                </a:solidFill>
                <a:latin typeface="方正姚体" pitchFamily="2" charset="-122"/>
                <a:ea typeface="方正姚体" pitchFamily="2" charset="-122"/>
              </a:rPr>
              <a:t>产品</a:t>
            </a:r>
            <a:r>
              <a:rPr lang="zh-CN" altLang="en-US" sz="3600" b="1" dirty="0" smtClean="0">
                <a:solidFill>
                  <a:schemeClr val="bg2">
                    <a:lumMod val="50000"/>
                  </a:schemeClr>
                </a:solidFill>
                <a:latin typeface="方正姚体" pitchFamily="2" charset="-122"/>
                <a:ea typeface="方正姚体" pitchFamily="2" charset="-122"/>
              </a:rPr>
              <a:t>简介</a:t>
            </a:r>
            <a:r>
              <a:rPr lang="en-US" altLang="zh-CN" sz="3600" b="1" dirty="0" smtClean="0">
                <a:solidFill>
                  <a:schemeClr val="bg2">
                    <a:lumMod val="50000"/>
                  </a:schemeClr>
                </a:solidFill>
                <a:latin typeface="方正姚体" pitchFamily="2" charset="-122"/>
                <a:ea typeface="方正姚体" pitchFamily="2" charset="-122"/>
              </a:rPr>
              <a:t>—</a:t>
            </a:r>
            <a:r>
              <a:rPr lang="en-US" altLang="zh-CN" sz="3600" b="1" dirty="0" err="1" smtClean="0">
                <a:solidFill>
                  <a:schemeClr val="bg2">
                    <a:lumMod val="50000"/>
                  </a:schemeClr>
                </a:solidFill>
                <a:latin typeface="方正姚体" pitchFamily="2" charset="-122"/>
                <a:ea typeface="方正姚体" pitchFamily="2" charset="-122"/>
              </a:rPr>
              <a:t>NoteExpress</a:t>
            </a:r>
            <a:endParaRPr lang="en-US" altLang="zh-CN" sz="3600" b="1" dirty="0" smtClean="0">
              <a:solidFill>
                <a:schemeClr val="bg2">
                  <a:lumMod val="50000"/>
                </a:schemeClr>
              </a:solidFill>
              <a:latin typeface="方正姚体" pitchFamily="2" charset="-122"/>
              <a:ea typeface="方正姚体" pitchFamily="2" charset="-122"/>
            </a:endParaRPr>
          </a:p>
        </p:txBody>
      </p:sp>
      <p:pic>
        <p:nvPicPr>
          <p:cNvPr id="593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24750" y="0"/>
            <a:ext cx="1633538" cy="1052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9396" name="内容占位符 2"/>
          <p:cNvSpPr txBox="1">
            <a:spLocks/>
          </p:cNvSpPr>
          <p:nvPr/>
        </p:nvSpPr>
        <p:spPr bwMode="auto">
          <a:xfrm>
            <a:off x="468313" y="981075"/>
            <a:ext cx="8135937" cy="247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lnSpc>
                <a:spcPct val="120000"/>
              </a:lnSpc>
              <a:spcBef>
                <a:spcPct val="20000"/>
              </a:spcBef>
              <a:spcAft>
                <a:spcPct val="0"/>
              </a:spcAft>
              <a:buFont typeface="Arial" pitchFamily="34" charset="0"/>
              <a:buNone/>
            </a:pPr>
            <a:r>
              <a:rPr lang="en-US" altLang="zh-CN" sz="2800" smtClean="0">
                <a:solidFill>
                  <a:srgbClr val="000000"/>
                </a:solidFill>
                <a:latin typeface="楷体" pitchFamily="49" charset="-122"/>
                <a:ea typeface="楷体" pitchFamily="49" charset="-122"/>
              </a:rPr>
              <a:t>    NoteExpress </a:t>
            </a:r>
            <a:r>
              <a:rPr lang="zh-CN" altLang="en-US" sz="2800" smtClean="0">
                <a:solidFill>
                  <a:srgbClr val="000000"/>
                </a:solidFill>
                <a:latin typeface="楷体" pitchFamily="49" charset="-122"/>
                <a:ea typeface="楷体" pitchFamily="49" charset="-122"/>
              </a:rPr>
              <a:t>是一款专业的文献管理软件，其核心功能涵盖“文献采集，管理，挖掘，应用”等文献管理的环节，是学术研究、文献管理的必备工具。</a:t>
            </a:r>
            <a:endParaRPr lang="en-US" altLang="zh-CN" sz="2800" smtClean="0">
              <a:solidFill>
                <a:srgbClr val="000000"/>
              </a:solidFill>
              <a:latin typeface="楷体" pitchFamily="49" charset="-122"/>
              <a:ea typeface="楷体" pitchFamily="49" charset="-122"/>
            </a:endParaRPr>
          </a:p>
        </p:txBody>
      </p:sp>
      <p:sp>
        <p:nvSpPr>
          <p:cNvPr id="59397" name="内容占位符 2"/>
          <p:cNvSpPr>
            <a:spLocks noGrp="1"/>
          </p:cNvSpPr>
          <p:nvPr>
            <p:ph sz="quarter" idx="1"/>
          </p:nvPr>
        </p:nvSpPr>
        <p:spPr>
          <a:xfrm>
            <a:off x="538163" y="3429000"/>
            <a:ext cx="6913562" cy="2447925"/>
          </a:xfrm>
        </p:spPr>
        <p:txBody>
          <a:bodyPr/>
          <a:lstStyle/>
          <a:p>
            <a:pPr marL="0" indent="0">
              <a:lnSpc>
                <a:spcPct val="130000"/>
              </a:lnSpc>
              <a:buClr>
                <a:srgbClr val="010AB7"/>
              </a:buClr>
              <a:buSzPct val="100000"/>
              <a:buFont typeface="Wingdings" pitchFamily="2" charset="2"/>
              <a:buChar char="ü"/>
            </a:pPr>
            <a:r>
              <a:rPr lang="en-US" altLang="zh-CN" smtClean="0">
                <a:solidFill>
                  <a:schemeClr val="tx1"/>
                </a:solidFill>
                <a:latin typeface="楷体" pitchFamily="49" charset="-122"/>
                <a:ea typeface="楷体" pitchFamily="49" charset="-122"/>
              </a:rPr>
              <a:t>30</a:t>
            </a:r>
            <a:r>
              <a:rPr lang="zh-CN" altLang="en-US" smtClean="0">
                <a:solidFill>
                  <a:schemeClr val="tx1"/>
                </a:solidFill>
                <a:latin typeface="楷体" pitchFamily="49" charset="-122"/>
                <a:ea typeface="楷体" pitchFamily="49" charset="-122"/>
              </a:rPr>
              <a:t>：全国有</a:t>
            </a:r>
            <a:r>
              <a:rPr lang="en-US" altLang="zh-CN" smtClean="0">
                <a:solidFill>
                  <a:schemeClr val="tx1"/>
                </a:solidFill>
                <a:latin typeface="楷体" pitchFamily="49" charset="-122"/>
                <a:ea typeface="楷体" pitchFamily="49" charset="-122"/>
              </a:rPr>
              <a:t>30</a:t>
            </a:r>
            <a:r>
              <a:rPr lang="zh-CN" altLang="en-US" smtClean="0">
                <a:solidFill>
                  <a:schemeClr val="tx1"/>
                </a:solidFill>
                <a:latin typeface="楷体" pitchFamily="49" charset="-122"/>
                <a:ea typeface="楷体" pitchFamily="49" charset="-122"/>
              </a:rPr>
              <a:t>所</a:t>
            </a:r>
            <a:r>
              <a:rPr lang="en-US" altLang="zh-CN" smtClean="0">
                <a:solidFill>
                  <a:schemeClr val="tx1"/>
                </a:solidFill>
                <a:latin typeface="楷体" pitchFamily="49" charset="-122"/>
                <a:ea typeface="楷体" pitchFamily="49" charset="-122"/>
              </a:rPr>
              <a:t>985</a:t>
            </a:r>
            <a:r>
              <a:rPr lang="zh-CN" altLang="en-US" smtClean="0">
                <a:solidFill>
                  <a:schemeClr val="tx1"/>
                </a:solidFill>
                <a:latin typeface="楷体" pitchFamily="49" charset="-122"/>
                <a:ea typeface="楷体" pitchFamily="49" charset="-122"/>
              </a:rPr>
              <a:t>院校正式采用</a:t>
            </a:r>
            <a:endParaRPr lang="en-US" altLang="zh-CN" smtClean="0">
              <a:solidFill>
                <a:schemeClr val="tx1"/>
              </a:solidFill>
              <a:latin typeface="楷体" pitchFamily="49" charset="-122"/>
              <a:ea typeface="楷体" pitchFamily="49" charset="-122"/>
            </a:endParaRPr>
          </a:p>
          <a:p>
            <a:pPr marL="0" indent="0">
              <a:lnSpc>
                <a:spcPct val="130000"/>
              </a:lnSpc>
              <a:buClr>
                <a:srgbClr val="010AB7"/>
              </a:buClr>
              <a:buSzPct val="100000"/>
              <a:buFont typeface="Wingdings" pitchFamily="2" charset="2"/>
              <a:buChar char="ü"/>
            </a:pPr>
            <a:r>
              <a:rPr lang="en-US" altLang="zh-CN" smtClean="0">
                <a:solidFill>
                  <a:schemeClr val="tx1"/>
                </a:solidFill>
                <a:latin typeface="楷体" pitchFamily="49" charset="-122"/>
                <a:ea typeface="楷体" pitchFamily="49" charset="-122"/>
              </a:rPr>
              <a:t>78</a:t>
            </a:r>
            <a:r>
              <a:rPr lang="zh-CN" altLang="en-US" smtClean="0">
                <a:solidFill>
                  <a:schemeClr val="tx1"/>
                </a:solidFill>
                <a:latin typeface="楷体" pitchFamily="49" charset="-122"/>
                <a:ea typeface="楷体" pitchFamily="49" charset="-122"/>
              </a:rPr>
              <a:t>：全国有</a:t>
            </a:r>
            <a:r>
              <a:rPr lang="en-US" altLang="zh-CN" smtClean="0">
                <a:solidFill>
                  <a:schemeClr val="tx1"/>
                </a:solidFill>
                <a:latin typeface="楷体" pitchFamily="49" charset="-122"/>
                <a:ea typeface="楷体" pitchFamily="49" charset="-122"/>
              </a:rPr>
              <a:t>78</a:t>
            </a:r>
            <a:r>
              <a:rPr lang="zh-CN" altLang="en-US" smtClean="0">
                <a:solidFill>
                  <a:schemeClr val="tx1"/>
                </a:solidFill>
                <a:latin typeface="楷体" pitchFamily="49" charset="-122"/>
                <a:ea typeface="楷体" pitchFamily="49" charset="-122"/>
              </a:rPr>
              <a:t>所</a:t>
            </a:r>
            <a:r>
              <a:rPr lang="en-US" altLang="zh-CN" smtClean="0">
                <a:solidFill>
                  <a:schemeClr val="tx1"/>
                </a:solidFill>
                <a:latin typeface="楷体" pitchFamily="49" charset="-122"/>
                <a:ea typeface="楷体" pitchFamily="49" charset="-122"/>
              </a:rPr>
              <a:t>211</a:t>
            </a:r>
            <a:r>
              <a:rPr lang="zh-CN" altLang="en-US" smtClean="0">
                <a:solidFill>
                  <a:schemeClr val="tx1"/>
                </a:solidFill>
                <a:latin typeface="楷体" pitchFamily="49" charset="-122"/>
                <a:ea typeface="楷体" pitchFamily="49" charset="-122"/>
              </a:rPr>
              <a:t>院校正式采用</a:t>
            </a:r>
            <a:endParaRPr lang="en-US" altLang="zh-CN" smtClean="0">
              <a:solidFill>
                <a:schemeClr val="tx1"/>
              </a:solidFill>
              <a:latin typeface="楷体" pitchFamily="49" charset="-122"/>
              <a:ea typeface="楷体" pitchFamily="49" charset="-122"/>
            </a:endParaRPr>
          </a:p>
          <a:p>
            <a:pPr marL="0" indent="0">
              <a:lnSpc>
                <a:spcPct val="130000"/>
              </a:lnSpc>
              <a:buClr>
                <a:srgbClr val="010AB7"/>
              </a:buClr>
              <a:buSzPct val="100000"/>
              <a:buFont typeface="Wingdings" pitchFamily="2" charset="2"/>
              <a:buChar char="ü"/>
            </a:pPr>
            <a:r>
              <a:rPr lang="en-US" altLang="zh-CN" smtClean="0">
                <a:solidFill>
                  <a:schemeClr val="tx1"/>
                </a:solidFill>
                <a:latin typeface="楷体" pitchFamily="49" charset="-122"/>
                <a:ea typeface="楷体" pitchFamily="49" charset="-122"/>
              </a:rPr>
              <a:t>200</a:t>
            </a:r>
            <a:r>
              <a:rPr lang="zh-CN" altLang="en-US" smtClean="0">
                <a:solidFill>
                  <a:schemeClr val="tx1"/>
                </a:solidFill>
                <a:latin typeface="楷体" pitchFamily="49" charset="-122"/>
                <a:ea typeface="楷体" pitchFamily="49" charset="-122"/>
              </a:rPr>
              <a:t>：全国有</a:t>
            </a:r>
            <a:r>
              <a:rPr lang="en-US" altLang="zh-CN" smtClean="0">
                <a:solidFill>
                  <a:schemeClr val="tx1"/>
                </a:solidFill>
                <a:latin typeface="楷体" pitchFamily="49" charset="-122"/>
                <a:ea typeface="楷体" pitchFamily="49" charset="-122"/>
              </a:rPr>
              <a:t>200</a:t>
            </a:r>
            <a:r>
              <a:rPr lang="zh-CN" altLang="en-US" smtClean="0">
                <a:solidFill>
                  <a:schemeClr val="tx1"/>
                </a:solidFill>
                <a:latin typeface="楷体" pitchFamily="49" charset="-122"/>
                <a:ea typeface="楷体" pitchFamily="49" charset="-122"/>
              </a:rPr>
              <a:t>多家高校和研究院正式采用</a:t>
            </a:r>
            <a:endParaRPr lang="en-US" altLang="zh-CN" smtClean="0">
              <a:solidFill>
                <a:schemeClr val="tx1"/>
              </a:solidFill>
              <a:latin typeface="楷体" pitchFamily="49" charset="-122"/>
              <a:ea typeface="楷体" pitchFamily="49" charset="-122"/>
            </a:endParaRPr>
          </a:p>
          <a:p>
            <a:pPr marL="0" indent="0">
              <a:lnSpc>
                <a:spcPct val="130000"/>
              </a:lnSpc>
              <a:buClr>
                <a:srgbClr val="010AB7"/>
              </a:buClr>
              <a:buSzPct val="100000"/>
              <a:buFont typeface="Wingdings" pitchFamily="2" charset="2"/>
              <a:buChar char="ü"/>
            </a:pPr>
            <a:r>
              <a:rPr lang="en-US" altLang="zh-CN" smtClean="0">
                <a:solidFill>
                  <a:schemeClr val="tx1"/>
                </a:solidFill>
                <a:latin typeface="楷体" pitchFamily="49" charset="-122"/>
                <a:ea typeface="楷体" pitchFamily="49" charset="-122"/>
              </a:rPr>
              <a:t>300,000</a:t>
            </a:r>
            <a:r>
              <a:rPr lang="zh-CN" altLang="en-US" smtClean="0">
                <a:solidFill>
                  <a:schemeClr val="tx1"/>
                </a:solidFill>
                <a:latin typeface="楷体" pitchFamily="49" charset="-122"/>
                <a:ea typeface="楷体" pitchFamily="49" charset="-122"/>
              </a:rPr>
              <a:t>：全国有近</a:t>
            </a:r>
            <a:r>
              <a:rPr lang="en-US" altLang="zh-CN" smtClean="0">
                <a:solidFill>
                  <a:schemeClr val="tx1"/>
                </a:solidFill>
                <a:latin typeface="楷体" pitchFamily="49" charset="-122"/>
                <a:ea typeface="楷体" pitchFamily="49" charset="-122"/>
              </a:rPr>
              <a:t>30</a:t>
            </a:r>
            <a:r>
              <a:rPr lang="zh-CN" altLang="en-US" smtClean="0">
                <a:solidFill>
                  <a:schemeClr val="tx1"/>
                </a:solidFill>
                <a:latin typeface="楷体" pitchFamily="49" charset="-122"/>
                <a:ea typeface="楷体" pitchFamily="49" charset="-122"/>
              </a:rPr>
              <a:t>万活跃的个人用户</a:t>
            </a:r>
            <a:endParaRPr lang="en-US" altLang="zh-CN" smtClean="0">
              <a:solidFill>
                <a:schemeClr val="tx1"/>
              </a:solidFill>
              <a:latin typeface="楷体" pitchFamily="49" charset="-122"/>
              <a:ea typeface="楷体" pitchFamily="49" charset="-122"/>
            </a:endParaRPr>
          </a:p>
        </p:txBody>
      </p:sp>
      <p:pic>
        <p:nvPicPr>
          <p:cNvPr id="59398" name="图片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588125" y="2628900"/>
            <a:ext cx="1117600" cy="111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9" name="图片 2"/>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318125" y="2657475"/>
            <a:ext cx="1125538"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0" name="图片 3"/>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239000" y="4711700"/>
            <a:ext cx="936625"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1" name="图片 4"/>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7002463" y="3789363"/>
            <a:ext cx="898525" cy="90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2" name="图片 5"/>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6443663" y="5089525"/>
            <a:ext cx="53975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3" name="图片 6"/>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4584700" y="5692775"/>
            <a:ext cx="1169988"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4" name="图片 7"/>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6084888" y="3749675"/>
            <a:ext cx="83978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5" name="图片 8"/>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6877050" y="5716588"/>
            <a:ext cx="1150938" cy="114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6" name="图片 9"/>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8020050" y="3789363"/>
            <a:ext cx="110966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7" name="图片 10"/>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8243888" y="4625975"/>
            <a:ext cx="91440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8" name="图片 11"/>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3470275" y="5734050"/>
            <a:ext cx="1123950"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9" name="图片 12"/>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5751513" y="5748338"/>
            <a:ext cx="1131887" cy="111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10" name="图片 13"/>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7812088" y="2608263"/>
            <a:ext cx="1144587" cy="11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11" name="图片 14"/>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0" y="5680075"/>
            <a:ext cx="1187450"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12" name="图片 15"/>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8027988" y="5734050"/>
            <a:ext cx="1139825"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13" name="图片 16"/>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1187450" y="5716588"/>
            <a:ext cx="1152525" cy="114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14" name="图片 17"/>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2339975" y="5727700"/>
            <a:ext cx="1130300"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415" name="灯片编号占位符 1"/>
          <p:cNvSpPr>
            <a:spLocks noGrp="1"/>
          </p:cNvSpPr>
          <p:nvPr>
            <p:ph type="sldNum" sz="quarter" idx="12"/>
          </p:nvPr>
        </p:nvSpPr>
        <p:spPr>
          <a:noFill/>
        </p:spPr>
        <p:txBody>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385B1637-9237-453E-9A7F-2FBDAA3FD625}" type="slidenum">
              <a:rPr lang="en-US" altLang="zh-CN" smtClean="0">
                <a:solidFill>
                  <a:srgbClr val="FFFFFF"/>
                </a:solidFill>
                <a:latin typeface="Eras Bold ITC"/>
              </a:rPr>
              <a:pPr eaLnBrk="1" hangingPunct="1"/>
              <a:t>3</a:t>
            </a:fld>
            <a:endParaRPr lang="en-US" altLang="zh-CN" smtClean="0">
              <a:solidFill>
                <a:srgbClr val="FFFFFF"/>
              </a:solidFill>
              <a:latin typeface="Eras Bold ITC"/>
            </a:endParaRPr>
          </a:p>
        </p:txBody>
      </p:sp>
    </p:spTree>
    <p:extLst>
      <p:ext uri="{BB962C8B-B14F-4D97-AF65-F5344CB8AC3E}">
        <p14:creationId xmlns:p14="http://schemas.microsoft.com/office/powerpoint/2010/main" val="4223156796"/>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pPr eaLnBrk="1" hangingPunct="1">
              <a:defRPr/>
            </a:pPr>
            <a:r>
              <a:rPr lang="zh-CN" altLang="en-US" sz="3600" b="1" dirty="0">
                <a:solidFill>
                  <a:schemeClr val="bg2">
                    <a:lumMod val="50000"/>
                  </a:schemeClr>
                </a:solidFill>
                <a:latin typeface="方正姚体" pitchFamily="2" charset="-122"/>
                <a:ea typeface="方正姚体" pitchFamily="2" charset="-122"/>
              </a:rPr>
              <a:t>产品</a:t>
            </a:r>
            <a:r>
              <a:rPr lang="zh-CN" altLang="en-US" sz="3600" b="1" dirty="0" smtClean="0">
                <a:solidFill>
                  <a:schemeClr val="bg2">
                    <a:lumMod val="50000"/>
                  </a:schemeClr>
                </a:solidFill>
                <a:latin typeface="方正姚体" pitchFamily="2" charset="-122"/>
                <a:ea typeface="方正姚体" pitchFamily="2" charset="-122"/>
              </a:rPr>
              <a:t>简介</a:t>
            </a:r>
            <a:r>
              <a:rPr lang="en-US" altLang="zh-CN" sz="3600" b="1" dirty="0">
                <a:solidFill>
                  <a:schemeClr val="bg2">
                    <a:lumMod val="50000"/>
                  </a:schemeClr>
                </a:solidFill>
                <a:latin typeface="方正姚体" pitchFamily="2" charset="-122"/>
                <a:ea typeface="方正姚体" pitchFamily="2" charset="-122"/>
              </a:rPr>
              <a:t>—</a:t>
            </a:r>
            <a:r>
              <a:rPr lang="en-US" altLang="zh-CN" sz="3600" b="1" dirty="0" err="1" smtClean="0">
                <a:solidFill>
                  <a:schemeClr val="bg2">
                    <a:lumMod val="50000"/>
                  </a:schemeClr>
                </a:solidFill>
                <a:latin typeface="方正姚体" pitchFamily="2" charset="-122"/>
                <a:ea typeface="方正姚体" pitchFamily="2" charset="-122"/>
              </a:rPr>
              <a:t>NoteExpress</a:t>
            </a:r>
            <a:endParaRPr lang="en-US" altLang="zh-CN" sz="3600" b="1" dirty="0" smtClean="0">
              <a:solidFill>
                <a:schemeClr val="bg2">
                  <a:lumMod val="50000"/>
                </a:schemeClr>
              </a:solidFill>
              <a:latin typeface="方正姚体" pitchFamily="2" charset="-122"/>
              <a:ea typeface="方正姚体" pitchFamily="2" charset="-122"/>
            </a:endParaRPr>
          </a:p>
        </p:txBody>
      </p:sp>
      <p:sp>
        <p:nvSpPr>
          <p:cNvPr id="60419" name="Rectangle 2"/>
          <p:cNvSpPr txBox="1">
            <a:spLocks noChangeArrowheads="1"/>
          </p:cNvSpPr>
          <p:nvPr/>
        </p:nvSpPr>
        <p:spPr bwMode="auto">
          <a:xfrm>
            <a:off x="863600" y="1339850"/>
            <a:ext cx="8461375" cy="5041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lnSpc>
                <a:spcPct val="150000"/>
              </a:lnSpc>
              <a:spcBef>
                <a:spcPct val="0"/>
              </a:spcBef>
              <a:spcAft>
                <a:spcPct val="0"/>
              </a:spcAft>
            </a:pPr>
            <a:r>
              <a:rPr lang="zh-CN" altLang="en-US" sz="3600" b="1" smtClean="0">
                <a:solidFill>
                  <a:srgbClr val="010AB7"/>
                </a:solidFill>
                <a:latin typeface="方正姚体" pitchFamily="2" charset="-122"/>
                <a:ea typeface="方正姚体" pitchFamily="2" charset="-122"/>
              </a:rPr>
              <a:t>                                    </a:t>
            </a:r>
            <a:r>
              <a:rPr lang="zh-CN" altLang="en-US" sz="3600" b="1" smtClean="0">
                <a:solidFill>
                  <a:srgbClr val="00A4DE"/>
                </a:solidFill>
                <a:latin typeface="方正姚体" pitchFamily="2" charset="-122"/>
                <a:ea typeface="方正姚体" pitchFamily="2" charset="-122"/>
              </a:rPr>
              <a:t>唯一组团中国产品</a:t>
            </a:r>
            <a:endParaRPr lang="en-US" altLang="zh-CN" sz="3600" b="1" smtClean="0">
              <a:solidFill>
                <a:srgbClr val="00A4DE"/>
              </a:solidFill>
              <a:latin typeface="方正姚体" pitchFamily="2" charset="-122"/>
              <a:ea typeface="方正姚体" pitchFamily="2" charset="-122"/>
            </a:endParaRPr>
          </a:p>
          <a:p>
            <a:pPr eaLnBrk="1" fontAlgn="base" hangingPunct="1">
              <a:lnSpc>
                <a:spcPct val="150000"/>
              </a:lnSpc>
              <a:spcBef>
                <a:spcPct val="0"/>
              </a:spcBef>
              <a:spcAft>
                <a:spcPct val="0"/>
              </a:spcAft>
            </a:pPr>
            <a:r>
              <a:rPr lang="en-US" altLang="zh-CN" sz="3600" b="1" smtClean="0">
                <a:solidFill>
                  <a:srgbClr val="00A4DE"/>
                </a:solidFill>
                <a:latin typeface="方正姚体" pitchFamily="2" charset="-122"/>
                <a:ea typeface="方正姚体" pitchFamily="2" charset="-122"/>
              </a:rPr>
              <a:t>                                    </a:t>
            </a:r>
            <a:r>
              <a:rPr lang="zh-CN" altLang="en-US" sz="3600" b="1" smtClean="0">
                <a:solidFill>
                  <a:srgbClr val="00B0F0"/>
                </a:solidFill>
                <a:latin typeface="方正姚体" pitchFamily="2" charset="-122"/>
                <a:ea typeface="方正姚体" pitchFamily="2" charset="-122"/>
              </a:rPr>
              <a:t>组团采购</a:t>
            </a:r>
            <a:endParaRPr lang="en-US" altLang="zh-CN" sz="3600" b="1" smtClean="0">
              <a:solidFill>
                <a:srgbClr val="00B0F0"/>
              </a:solidFill>
              <a:latin typeface="方正姚体" pitchFamily="2" charset="-122"/>
              <a:ea typeface="方正姚体" pitchFamily="2" charset="-122"/>
            </a:endParaRPr>
          </a:p>
          <a:p>
            <a:pPr eaLnBrk="1" fontAlgn="base" hangingPunct="1">
              <a:lnSpc>
                <a:spcPct val="150000"/>
              </a:lnSpc>
              <a:spcBef>
                <a:spcPct val="0"/>
              </a:spcBef>
              <a:spcAft>
                <a:spcPct val="0"/>
              </a:spcAft>
            </a:pPr>
            <a:r>
              <a:rPr lang="en-US" altLang="zh-CN" sz="3600" b="1" smtClean="0">
                <a:solidFill>
                  <a:srgbClr val="00B0F0"/>
                </a:solidFill>
                <a:latin typeface="方正姚体" pitchFamily="2" charset="-122"/>
                <a:ea typeface="方正姚体" pitchFamily="2" charset="-122"/>
              </a:rPr>
              <a:t>                                    </a:t>
            </a:r>
            <a:r>
              <a:rPr lang="zh-CN" altLang="en-US" sz="3600" b="1" smtClean="0">
                <a:solidFill>
                  <a:srgbClr val="00B0F0"/>
                </a:solidFill>
                <a:latin typeface="方正姚体" pitchFamily="2" charset="-122"/>
                <a:ea typeface="方正姚体" pitchFamily="2" charset="-122"/>
              </a:rPr>
              <a:t>组团采购</a:t>
            </a:r>
            <a:endParaRPr lang="en-US" altLang="zh-CN" sz="3600" b="1" smtClean="0">
              <a:solidFill>
                <a:srgbClr val="00B0F0"/>
              </a:solidFill>
              <a:latin typeface="方正姚体" pitchFamily="2" charset="-122"/>
              <a:ea typeface="方正姚体" pitchFamily="2" charset="-122"/>
            </a:endParaRPr>
          </a:p>
          <a:p>
            <a:pPr eaLnBrk="1" fontAlgn="base" hangingPunct="1">
              <a:lnSpc>
                <a:spcPct val="150000"/>
              </a:lnSpc>
              <a:spcBef>
                <a:spcPct val="0"/>
              </a:spcBef>
              <a:spcAft>
                <a:spcPct val="0"/>
              </a:spcAft>
            </a:pPr>
            <a:r>
              <a:rPr lang="zh-CN" altLang="en-US" sz="3600" b="1" smtClean="0">
                <a:solidFill>
                  <a:srgbClr val="00B0F0"/>
                </a:solidFill>
                <a:latin typeface="方正姚体" pitchFamily="2" charset="-122"/>
                <a:ea typeface="方正姚体" pitchFamily="2" charset="-122"/>
              </a:rPr>
              <a:t>                                    组团采购</a:t>
            </a:r>
          </a:p>
          <a:p>
            <a:pPr eaLnBrk="1" fontAlgn="base" hangingPunct="1">
              <a:lnSpc>
                <a:spcPct val="150000"/>
              </a:lnSpc>
              <a:spcBef>
                <a:spcPct val="0"/>
              </a:spcBef>
              <a:spcAft>
                <a:spcPct val="0"/>
              </a:spcAft>
            </a:pPr>
            <a:endParaRPr lang="en-US" altLang="zh-CN" sz="3600" b="1" smtClean="0">
              <a:solidFill>
                <a:srgbClr val="00B0F0"/>
              </a:solidFill>
              <a:latin typeface="方正姚体" pitchFamily="2" charset="-122"/>
              <a:ea typeface="方正姚体" pitchFamily="2" charset="-122"/>
            </a:endParaRPr>
          </a:p>
          <a:p>
            <a:pPr eaLnBrk="1" fontAlgn="base" hangingPunct="1">
              <a:lnSpc>
                <a:spcPct val="150000"/>
              </a:lnSpc>
              <a:spcBef>
                <a:spcPct val="0"/>
              </a:spcBef>
              <a:spcAft>
                <a:spcPct val="0"/>
              </a:spcAft>
            </a:pPr>
            <a:endParaRPr lang="en-US" altLang="zh-CN" sz="3600" b="1" smtClean="0">
              <a:solidFill>
                <a:srgbClr val="00B0F0"/>
              </a:solidFill>
              <a:latin typeface="方正姚体" pitchFamily="2" charset="-122"/>
              <a:ea typeface="方正姚体" pitchFamily="2" charset="-122"/>
            </a:endParaRPr>
          </a:p>
        </p:txBody>
      </p:sp>
      <p:pic>
        <p:nvPicPr>
          <p:cNvPr id="60420" name="图片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93713" y="1450975"/>
            <a:ext cx="4365625"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1" name="图片 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93713" y="2349500"/>
            <a:ext cx="3771900"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2" name="图片 3"/>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93713" y="3213100"/>
            <a:ext cx="23241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3" name="灯片编号占位符 1"/>
          <p:cNvSpPr>
            <a:spLocks noGrp="1"/>
          </p:cNvSpPr>
          <p:nvPr>
            <p:ph type="sldNum" sz="quarter" idx="12"/>
          </p:nvPr>
        </p:nvSpPr>
        <p:spPr>
          <a:noFill/>
        </p:spPr>
        <p:txBody>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2D07F458-92CA-4B8F-BC61-B147867E05FE}" type="slidenum">
              <a:rPr lang="en-US" altLang="zh-CN" smtClean="0">
                <a:solidFill>
                  <a:srgbClr val="FFFFFF"/>
                </a:solidFill>
                <a:latin typeface="Eras Bold ITC"/>
              </a:rPr>
              <a:pPr eaLnBrk="1" hangingPunct="1"/>
              <a:t>4</a:t>
            </a:fld>
            <a:endParaRPr lang="en-US" altLang="zh-CN" smtClean="0">
              <a:solidFill>
                <a:srgbClr val="FFFFFF"/>
              </a:solidFill>
              <a:latin typeface="Eras Bold ITC"/>
            </a:endParaRPr>
          </a:p>
        </p:txBody>
      </p:sp>
      <p:pic>
        <p:nvPicPr>
          <p:cNvPr id="6042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3713" y="4149725"/>
            <a:ext cx="4365625" cy="538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0425" name="云形标注 2"/>
          <p:cNvSpPr>
            <a:spLocks noChangeArrowheads="1"/>
          </p:cNvSpPr>
          <p:nvPr/>
        </p:nvSpPr>
        <p:spPr bwMode="auto">
          <a:xfrm>
            <a:off x="1042988" y="4594225"/>
            <a:ext cx="6985000" cy="1714500"/>
          </a:xfrm>
          <a:prstGeom prst="cloudCallout">
            <a:avLst>
              <a:gd name="adj1" fmla="val -41894"/>
              <a:gd name="adj2" fmla="val 41801"/>
            </a:avLst>
          </a:prstGeom>
          <a:solidFill>
            <a:srgbClr val="003BC0">
              <a:alpha val="67842"/>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fontAlgn="base">
              <a:lnSpc>
                <a:spcPct val="150000"/>
              </a:lnSpc>
              <a:spcBef>
                <a:spcPct val="0"/>
              </a:spcBef>
              <a:spcAft>
                <a:spcPct val="0"/>
              </a:spcAft>
            </a:pPr>
            <a:r>
              <a:rPr lang="zh-CN" altLang="en-US" sz="2800" b="1" smtClean="0">
                <a:solidFill>
                  <a:srgbClr val="FFFFFF"/>
                </a:solidFill>
                <a:latin typeface="楷体" pitchFamily="49" charset="-122"/>
                <a:ea typeface="楷体" pitchFamily="49" charset="-122"/>
              </a:rPr>
              <a:t>超过</a:t>
            </a:r>
            <a:r>
              <a:rPr lang="en-US" altLang="zh-CN" sz="2800" b="1" smtClean="0">
                <a:solidFill>
                  <a:srgbClr val="FFFFFF"/>
                </a:solidFill>
                <a:latin typeface="楷体" pitchFamily="49" charset="-122"/>
                <a:ea typeface="楷体" pitchFamily="49" charset="-122"/>
              </a:rPr>
              <a:t>200</a:t>
            </a:r>
            <a:r>
              <a:rPr lang="zh-CN" altLang="en-US" sz="2800" b="1" smtClean="0">
                <a:solidFill>
                  <a:srgbClr val="FFFFFF"/>
                </a:solidFill>
                <a:latin typeface="楷体" pitchFamily="49" charset="-122"/>
                <a:ea typeface="楷体" pitchFamily="49" charset="-122"/>
              </a:rPr>
              <a:t>家集团客户</a:t>
            </a:r>
            <a:endParaRPr lang="en-US" altLang="zh-CN" sz="2800" b="1" smtClean="0">
              <a:solidFill>
                <a:srgbClr val="FFFFFF"/>
              </a:solidFill>
              <a:latin typeface="楷体" pitchFamily="49" charset="-122"/>
              <a:ea typeface="楷体" pitchFamily="49" charset="-122"/>
            </a:endParaRPr>
          </a:p>
          <a:p>
            <a:pPr algn="ctr" fontAlgn="base">
              <a:lnSpc>
                <a:spcPct val="150000"/>
              </a:lnSpc>
              <a:spcBef>
                <a:spcPct val="0"/>
              </a:spcBef>
              <a:spcAft>
                <a:spcPct val="0"/>
              </a:spcAft>
            </a:pPr>
            <a:r>
              <a:rPr lang="zh-CN" altLang="en-US" sz="2800" b="1" smtClean="0">
                <a:solidFill>
                  <a:srgbClr val="FFFFFF"/>
                </a:solidFill>
                <a:latin typeface="楷体" pitchFamily="49" charset="-122"/>
                <a:ea typeface="楷体" pitchFamily="49" charset="-122"/>
              </a:rPr>
              <a:t>国内市场份额</a:t>
            </a:r>
            <a:r>
              <a:rPr lang="en-US" altLang="zh-CN" sz="2800" b="1" smtClean="0">
                <a:solidFill>
                  <a:srgbClr val="FFFFFF"/>
                </a:solidFill>
                <a:latin typeface="楷体" pitchFamily="49" charset="-122"/>
                <a:ea typeface="楷体" pitchFamily="49" charset="-122"/>
              </a:rPr>
              <a:t>90%</a:t>
            </a:r>
            <a:r>
              <a:rPr lang="zh-CN" altLang="en-US" sz="2800" b="1" smtClean="0">
                <a:solidFill>
                  <a:srgbClr val="FFFFFF"/>
                </a:solidFill>
                <a:latin typeface="楷体" pitchFamily="49" charset="-122"/>
                <a:ea typeface="楷体" pitchFamily="49" charset="-122"/>
              </a:rPr>
              <a:t>以上</a:t>
            </a:r>
          </a:p>
          <a:p>
            <a:pPr fontAlgn="base">
              <a:lnSpc>
                <a:spcPct val="150000"/>
              </a:lnSpc>
              <a:spcBef>
                <a:spcPct val="0"/>
              </a:spcBef>
              <a:spcAft>
                <a:spcPct val="0"/>
              </a:spcAft>
              <a:buFont typeface="Wingdings 2" pitchFamily="18" charset="2"/>
              <a:buNone/>
            </a:pPr>
            <a:endParaRPr lang="zh-CN" altLang="en-US" sz="2800" smtClean="0">
              <a:solidFill>
                <a:srgbClr val="010AB7"/>
              </a:solidFill>
              <a:latin typeface="Calibri" pitchFamily="34" charset="0"/>
              <a:ea typeface="宋体" pitchFamily="2" charset="-122"/>
            </a:endParaRPr>
          </a:p>
        </p:txBody>
      </p:sp>
    </p:spTree>
    <p:extLst>
      <p:ext uri="{BB962C8B-B14F-4D97-AF65-F5344CB8AC3E}">
        <p14:creationId xmlns:p14="http://schemas.microsoft.com/office/powerpoint/2010/main" val="913557301"/>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pPr eaLnBrk="1" hangingPunct="1">
              <a:defRPr/>
            </a:pPr>
            <a:r>
              <a:rPr lang="zh-CN" altLang="en-US" sz="3600" b="1" dirty="0">
                <a:solidFill>
                  <a:schemeClr val="bg2">
                    <a:lumMod val="50000"/>
                  </a:schemeClr>
                </a:solidFill>
                <a:latin typeface="方正姚体" pitchFamily="2" charset="-122"/>
                <a:ea typeface="方正姚体" pitchFamily="2" charset="-122"/>
              </a:rPr>
              <a:t>产品</a:t>
            </a:r>
            <a:r>
              <a:rPr lang="zh-CN" altLang="en-US" sz="3600" b="1" dirty="0" smtClean="0">
                <a:solidFill>
                  <a:schemeClr val="bg2">
                    <a:lumMod val="50000"/>
                  </a:schemeClr>
                </a:solidFill>
                <a:latin typeface="方正姚体" pitchFamily="2" charset="-122"/>
                <a:ea typeface="方正姚体" pitchFamily="2" charset="-122"/>
              </a:rPr>
              <a:t>简介</a:t>
            </a:r>
            <a:r>
              <a:rPr lang="en-US" altLang="zh-CN" sz="3600" b="1" dirty="0" smtClean="0">
                <a:solidFill>
                  <a:schemeClr val="bg2">
                    <a:lumMod val="50000"/>
                  </a:schemeClr>
                </a:solidFill>
                <a:latin typeface="方正姚体" pitchFamily="2" charset="-122"/>
                <a:ea typeface="方正姚体" pitchFamily="2" charset="-122"/>
              </a:rPr>
              <a:t>—IRP</a:t>
            </a:r>
            <a:r>
              <a:rPr lang="zh-CN" altLang="en-US" sz="3600" b="1" dirty="0" smtClean="0">
                <a:solidFill>
                  <a:schemeClr val="bg2">
                    <a:lumMod val="50000"/>
                  </a:schemeClr>
                </a:solidFill>
                <a:latin typeface="方正姚体" pitchFamily="2" charset="-122"/>
                <a:ea typeface="方正姚体" pitchFamily="2" charset="-122"/>
              </a:rPr>
              <a:t>机构知识库</a:t>
            </a:r>
            <a:endParaRPr lang="en-US" altLang="zh-CN" sz="3600" b="1" dirty="0" smtClean="0">
              <a:solidFill>
                <a:schemeClr val="bg2">
                  <a:lumMod val="50000"/>
                </a:schemeClr>
              </a:solidFill>
              <a:latin typeface="方正姚体" pitchFamily="2" charset="-122"/>
              <a:ea typeface="方正姚体" pitchFamily="2" charset="-122"/>
            </a:endParaRPr>
          </a:p>
        </p:txBody>
      </p:sp>
      <p:pic>
        <p:nvPicPr>
          <p:cNvPr id="61443"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4163" y="2708275"/>
            <a:ext cx="3009900" cy="145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1444" name="内容占位符 2"/>
          <p:cNvSpPr txBox="1">
            <a:spLocks/>
          </p:cNvSpPr>
          <p:nvPr/>
        </p:nvSpPr>
        <p:spPr bwMode="auto">
          <a:xfrm>
            <a:off x="468313" y="1673225"/>
            <a:ext cx="8135937" cy="247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lnSpc>
                <a:spcPct val="120000"/>
              </a:lnSpc>
              <a:spcBef>
                <a:spcPct val="20000"/>
              </a:spcBef>
              <a:spcAft>
                <a:spcPct val="0"/>
              </a:spcAft>
              <a:buFont typeface="Arial" pitchFamily="34" charset="0"/>
              <a:buNone/>
            </a:pPr>
            <a:r>
              <a:rPr lang="en-US" altLang="zh-CN" sz="2800" smtClean="0">
                <a:solidFill>
                  <a:srgbClr val="000000"/>
                </a:solidFill>
                <a:latin typeface="楷体" pitchFamily="49" charset="-122"/>
                <a:ea typeface="楷体" pitchFamily="49" charset="-122"/>
              </a:rPr>
              <a:t>    IRP</a:t>
            </a:r>
            <a:r>
              <a:rPr lang="zh-CN" altLang="en-US" sz="2800" smtClean="0">
                <a:solidFill>
                  <a:srgbClr val="000000"/>
                </a:solidFill>
                <a:latin typeface="楷体" pitchFamily="49" charset="-122"/>
                <a:ea typeface="楷体" pitchFamily="49" charset="-122"/>
              </a:rPr>
              <a:t>机构知识库用于管理和传播机构的各个部门及其成员创作的数字化知识。</a:t>
            </a:r>
            <a:endParaRPr lang="en-US" altLang="zh-CN" sz="2800" smtClean="0">
              <a:solidFill>
                <a:srgbClr val="000000"/>
              </a:solidFill>
              <a:latin typeface="楷体" pitchFamily="49" charset="-122"/>
              <a:ea typeface="楷体" pitchFamily="49" charset="-122"/>
            </a:endParaRPr>
          </a:p>
        </p:txBody>
      </p:sp>
      <p:sp>
        <p:nvSpPr>
          <p:cNvPr id="61445" name="内容占位符 2"/>
          <p:cNvSpPr>
            <a:spLocks noGrp="1"/>
          </p:cNvSpPr>
          <p:nvPr>
            <p:ph sz="quarter" idx="1"/>
          </p:nvPr>
        </p:nvSpPr>
        <p:spPr>
          <a:xfrm>
            <a:off x="755650" y="3068638"/>
            <a:ext cx="3744913" cy="2979737"/>
          </a:xfrm>
        </p:spPr>
        <p:txBody>
          <a:bodyPr/>
          <a:lstStyle/>
          <a:p>
            <a:pPr marL="0" indent="0">
              <a:lnSpc>
                <a:spcPct val="130000"/>
              </a:lnSpc>
              <a:buClr>
                <a:srgbClr val="010AB7"/>
              </a:buClr>
              <a:buSzPct val="100000"/>
              <a:buFont typeface="Wingdings" pitchFamily="2" charset="2"/>
              <a:buChar char="ü"/>
            </a:pPr>
            <a:r>
              <a:rPr lang="en-US" altLang="zh-CN" smtClean="0">
                <a:solidFill>
                  <a:schemeClr val="tx1"/>
                </a:solidFill>
                <a:latin typeface="楷体" pitchFamily="49" charset="-122"/>
                <a:ea typeface="楷体" pitchFamily="49" charset="-122"/>
              </a:rPr>
              <a:t>2011</a:t>
            </a:r>
            <a:r>
              <a:rPr lang="zh-CN" altLang="en-US" smtClean="0">
                <a:solidFill>
                  <a:schemeClr val="tx1"/>
                </a:solidFill>
                <a:latin typeface="楷体" pitchFamily="49" charset="-122"/>
                <a:ea typeface="楷体" pitchFamily="49" charset="-122"/>
              </a:rPr>
              <a:t>年夏天正式上线</a:t>
            </a:r>
            <a:endParaRPr lang="en-US" altLang="zh-CN" smtClean="0">
              <a:solidFill>
                <a:schemeClr val="tx1"/>
              </a:solidFill>
              <a:latin typeface="楷体" pitchFamily="49" charset="-122"/>
              <a:ea typeface="楷体" pitchFamily="49" charset="-122"/>
            </a:endParaRPr>
          </a:p>
          <a:p>
            <a:pPr marL="0" indent="0">
              <a:lnSpc>
                <a:spcPct val="130000"/>
              </a:lnSpc>
              <a:buClr>
                <a:srgbClr val="010AB7"/>
              </a:buClr>
              <a:buSzPct val="100000"/>
              <a:buFont typeface="Wingdings" pitchFamily="2" charset="2"/>
              <a:buChar char="ü"/>
            </a:pPr>
            <a:r>
              <a:rPr lang="zh-CN" altLang="en-US" smtClean="0">
                <a:solidFill>
                  <a:schemeClr val="tx1"/>
                </a:solidFill>
                <a:latin typeface="楷体" pitchFamily="49" charset="-122"/>
                <a:ea typeface="楷体" pitchFamily="49" charset="-122"/>
              </a:rPr>
              <a:t>已有正式用户十多家</a:t>
            </a:r>
            <a:endParaRPr lang="en-US" altLang="zh-CN" smtClean="0">
              <a:solidFill>
                <a:schemeClr val="tx1"/>
              </a:solidFill>
              <a:latin typeface="楷体" pitchFamily="49" charset="-122"/>
              <a:ea typeface="楷体" pitchFamily="49" charset="-122"/>
            </a:endParaRPr>
          </a:p>
          <a:p>
            <a:pPr marL="457200" lvl="1" indent="0">
              <a:lnSpc>
                <a:spcPct val="130000"/>
              </a:lnSpc>
              <a:buClr>
                <a:srgbClr val="010AB7"/>
              </a:buClr>
              <a:buSzPct val="100000"/>
              <a:buFont typeface="Wingdings" pitchFamily="2" charset="2"/>
              <a:buChar char="ü"/>
            </a:pPr>
            <a:r>
              <a:rPr lang="zh-CN" altLang="en-US" smtClean="0">
                <a:solidFill>
                  <a:schemeClr val="tx1"/>
                </a:solidFill>
                <a:latin typeface="楷体" pitchFamily="49" charset="-122"/>
                <a:ea typeface="楷体" pitchFamily="49" charset="-122"/>
              </a:rPr>
              <a:t>清华大学</a:t>
            </a:r>
            <a:endParaRPr lang="en-US" altLang="zh-CN" smtClean="0">
              <a:solidFill>
                <a:schemeClr val="tx1"/>
              </a:solidFill>
              <a:latin typeface="楷体" pitchFamily="49" charset="-122"/>
              <a:ea typeface="楷体" pitchFamily="49" charset="-122"/>
            </a:endParaRPr>
          </a:p>
          <a:p>
            <a:pPr marL="457200" lvl="1" indent="0">
              <a:lnSpc>
                <a:spcPct val="130000"/>
              </a:lnSpc>
              <a:buClr>
                <a:srgbClr val="010AB7"/>
              </a:buClr>
              <a:buSzPct val="100000"/>
              <a:buFont typeface="Wingdings" pitchFamily="2" charset="2"/>
              <a:buChar char="ü"/>
            </a:pPr>
            <a:r>
              <a:rPr lang="zh-CN" altLang="en-US" smtClean="0">
                <a:solidFill>
                  <a:schemeClr val="tx1"/>
                </a:solidFill>
                <a:latin typeface="楷体" pitchFamily="49" charset="-122"/>
                <a:ea typeface="楷体" pitchFamily="49" charset="-122"/>
              </a:rPr>
              <a:t>北京大学医学部</a:t>
            </a:r>
            <a:endParaRPr lang="en-US" altLang="zh-CN" smtClean="0">
              <a:solidFill>
                <a:schemeClr val="tx1"/>
              </a:solidFill>
              <a:latin typeface="楷体" pitchFamily="49" charset="-122"/>
              <a:ea typeface="楷体" pitchFamily="49" charset="-122"/>
            </a:endParaRPr>
          </a:p>
          <a:p>
            <a:pPr marL="457200" lvl="1" indent="0">
              <a:lnSpc>
                <a:spcPct val="130000"/>
              </a:lnSpc>
              <a:buClr>
                <a:srgbClr val="010AB7"/>
              </a:buClr>
              <a:buSzPct val="100000"/>
              <a:buFont typeface="Wingdings" pitchFamily="2" charset="2"/>
              <a:buChar char="ü"/>
            </a:pPr>
            <a:r>
              <a:rPr lang="zh-CN" altLang="en-US" smtClean="0">
                <a:solidFill>
                  <a:schemeClr val="tx1"/>
                </a:solidFill>
                <a:latin typeface="楷体" pitchFamily="49" charset="-122"/>
                <a:ea typeface="楷体" pitchFamily="49" charset="-122"/>
              </a:rPr>
              <a:t>北京师范大学</a:t>
            </a:r>
            <a:endParaRPr lang="en-US" altLang="zh-CN" smtClean="0">
              <a:solidFill>
                <a:schemeClr val="tx1"/>
              </a:solidFill>
              <a:latin typeface="楷体" pitchFamily="49" charset="-122"/>
              <a:ea typeface="楷体" pitchFamily="49" charset="-122"/>
            </a:endParaRPr>
          </a:p>
          <a:p>
            <a:pPr marL="457200" lvl="1" indent="0">
              <a:lnSpc>
                <a:spcPct val="130000"/>
              </a:lnSpc>
              <a:buClr>
                <a:srgbClr val="010AB7"/>
              </a:buClr>
              <a:buSzPct val="100000"/>
              <a:buFont typeface="Wingdings" pitchFamily="2" charset="2"/>
              <a:buChar char="ü"/>
            </a:pPr>
            <a:r>
              <a:rPr lang="zh-CN" altLang="en-US" smtClean="0">
                <a:solidFill>
                  <a:schemeClr val="tx1"/>
                </a:solidFill>
                <a:latin typeface="楷体" pitchFamily="49" charset="-122"/>
                <a:ea typeface="楷体" pitchFamily="49" charset="-122"/>
              </a:rPr>
              <a:t>北京科技大学</a:t>
            </a:r>
            <a:endParaRPr lang="en-US" altLang="zh-CN" smtClean="0">
              <a:solidFill>
                <a:schemeClr val="tx1"/>
              </a:solidFill>
              <a:latin typeface="楷体" pitchFamily="49" charset="-122"/>
              <a:ea typeface="楷体" pitchFamily="49" charset="-122"/>
            </a:endParaRPr>
          </a:p>
        </p:txBody>
      </p:sp>
      <p:sp>
        <p:nvSpPr>
          <p:cNvPr id="61446" name="内容占位符 2"/>
          <p:cNvSpPr>
            <a:spLocks noGrp="1"/>
          </p:cNvSpPr>
          <p:nvPr>
            <p:ph sz="quarter" idx="1"/>
          </p:nvPr>
        </p:nvSpPr>
        <p:spPr>
          <a:xfrm>
            <a:off x="3203575" y="4149725"/>
            <a:ext cx="4032250" cy="2476500"/>
          </a:xfrm>
        </p:spPr>
        <p:txBody>
          <a:bodyPr/>
          <a:lstStyle/>
          <a:p>
            <a:pPr marL="457200" lvl="1" indent="0">
              <a:lnSpc>
                <a:spcPct val="130000"/>
              </a:lnSpc>
              <a:buClr>
                <a:srgbClr val="010AB7"/>
              </a:buClr>
              <a:buSzPct val="100000"/>
              <a:buFont typeface="Wingdings" pitchFamily="2" charset="2"/>
              <a:buChar char="ü"/>
            </a:pPr>
            <a:r>
              <a:rPr lang="zh-CN" altLang="en-US" smtClean="0">
                <a:solidFill>
                  <a:schemeClr val="tx1"/>
                </a:solidFill>
                <a:latin typeface="楷体" pitchFamily="49" charset="-122"/>
                <a:ea typeface="楷体" pitchFamily="49" charset="-122"/>
              </a:rPr>
              <a:t>国家图书馆</a:t>
            </a:r>
            <a:endParaRPr lang="en-US" altLang="zh-CN" smtClean="0">
              <a:solidFill>
                <a:schemeClr val="tx1"/>
              </a:solidFill>
              <a:latin typeface="楷体" pitchFamily="49" charset="-122"/>
              <a:ea typeface="楷体" pitchFamily="49" charset="-122"/>
            </a:endParaRPr>
          </a:p>
          <a:p>
            <a:pPr marL="457200" lvl="1" indent="0">
              <a:lnSpc>
                <a:spcPct val="130000"/>
              </a:lnSpc>
              <a:buClr>
                <a:srgbClr val="010AB7"/>
              </a:buClr>
              <a:buSzPct val="100000"/>
              <a:buFont typeface="Wingdings" pitchFamily="2" charset="2"/>
              <a:buChar char="ü"/>
            </a:pPr>
            <a:r>
              <a:rPr lang="zh-CN" altLang="en-US" smtClean="0">
                <a:solidFill>
                  <a:schemeClr val="tx1"/>
                </a:solidFill>
                <a:latin typeface="楷体" pitchFamily="49" charset="-122"/>
                <a:ea typeface="楷体" pitchFamily="49" charset="-122"/>
              </a:rPr>
              <a:t>中石化石油化工科学研究院</a:t>
            </a:r>
            <a:endParaRPr lang="en-US" altLang="zh-CN" smtClean="0">
              <a:solidFill>
                <a:schemeClr val="tx1"/>
              </a:solidFill>
              <a:latin typeface="楷体" pitchFamily="49" charset="-122"/>
              <a:ea typeface="楷体" pitchFamily="49" charset="-122"/>
            </a:endParaRPr>
          </a:p>
          <a:p>
            <a:pPr marL="457200" lvl="1" indent="0">
              <a:lnSpc>
                <a:spcPct val="130000"/>
              </a:lnSpc>
              <a:buClr>
                <a:srgbClr val="010AB7"/>
              </a:buClr>
              <a:buSzPct val="100000"/>
              <a:buFont typeface="Wingdings" pitchFamily="2" charset="2"/>
              <a:buChar char="ü"/>
            </a:pPr>
            <a:r>
              <a:rPr lang="zh-CN" altLang="en-US" smtClean="0">
                <a:solidFill>
                  <a:schemeClr val="tx1"/>
                </a:solidFill>
                <a:latin typeface="楷体" pitchFamily="49" charset="-122"/>
                <a:ea typeface="楷体" pitchFamily="49" charset="-122"/>
              </a:rPr>
              <a:t>北京工业大学</a:t>
            </a:r>
            <a:endParaRPr lang="en-US" altLang="zh-CN" smtClean="0">
              <a:solidFill>
                <a:schemeClr val="tx1"/>
              </a:solidFill>
              <a:latin typeface="楷体" pitchFamily="49" charset="-122"/>
              <a:ea typeface="楷体" pitchFamily="49" charset="-122"/>
            </a:endParaRPr>
          </a:p>
          <a:p>
            <a:pPr marL="457200" lvl="1" indent="0">
              <a:lnSpc>
                <a:spcPct val="130000"/>
              </a:lnSpc>
              <a:buClr>
                <a:srgbClr val="010AB7"/>
              </a:buClr>
              <a:buSzPct val="100000"/>
              <a:buFont typeface="Wingdings" pitchFamily="2" charset="2"/>
              <a:buChar char="ü"/>
            </a:pPr>
            <a:r>
              <a:rPr lang="zh-CN" altLang="en-US" smtClean="0">
                <a:solidFill>
                  <a:schemeClr val="tx1"/>
                </a:solidFill>
                <a:latin typeface="楷体" pitchFamily="49" charset="-122"/>
                <a:ea typeface="楷体" pitchFamily="49" charset="-122"/>
              </a:rPr>
              <a:t>中国计量科学研究院</a:t>
            </a:r>
            <a:endParaRPr lang="en-US" altLang="zh-CN" smtClean="0">
              <a:solidFill>
                <a:schemeClr val="tx1"/>
              </a:solidFill>
              <a:latin typeface="楷体" pitchFamily="49" charset="-122"/>
              <a:ea typeface="楷体" pitchFamily="49" charset="-122"/>
            </a:endParaRPr>
          </a:p>
        </p:txBody>
      </p:sp>
      <p:sp>
        <p:nvSpPr>
          <p:cNvPr id="61447" name="灯片编号占位符 1"/>
          <p:cNvSpPr>
            <a:spLocks noGrp="1"/>
          </p:cNvSpPr>
          <p:nvPr>
            <p:ph type="sldNum" sz="quarter" idx="12"/>
          </p:nvPr>
        </p:nvSpPr>
        <p:spPr>
          <a:noFill/>
        </p:spPr>
        <p:txBody>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8D3F0CD6-991D-477A-9170-213708B3D171}" type="slidenum">
              <a:rPr lang="en-US" altLang="zh-CN" smtClean="0">
                <a:solidFill>
                  <a:srgbClr val="FFFFFF"/>
                </a:solidFill>
                <a:latin typeface="Eras Bold ITC"/>
              </a:rPr>
              <a:pPr eaLnBrk="1" hangingPunct="1"/>
              <a:t>5</a:t>
            </a:fld>
            <a:endParaRPr lang="en-US" altLang="zh-CN" smtClean="0">
              <a:solidFill>
                <a:srgbClr val="FFFFFF"/>
              </a:solidFill>
              <a:latin typeface="Eras Bold ITC"/>
            </a:endParaRPr>
          </a:p>
        </p:txBody>
      </p:sp>
    </p:spTree>
    <p:extLst>
      <p:ext uri="{BB962C8B-B14F-4D97-AF65-F5344CB8AC3E}">
        <p14:creationId xmlns:p14="http://schemas.microsoft.com/office/powerpoint/2010/main" val="3840810700"/>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63490" name="图片 3"/>
          <p:cNvPicPr>
            <a:picLocks noChangeAspect="1"/>
          </p:cNvPicPr>
          <p:nvPr/>
        </p:nvPicPr>
        <p:blipFill>
          <a:blip r:embed="rId4">
            <a:extLst>
              <a:ext uri="{28A0092B-C50C-407E-A947-70E740481C1C}">
                <a14:useLocalDpi xmlns:a14="http://schemas.microsoft.com/office/drawing/2010/main" val="0"/>
              </a:ext>
            </a:extLst>
          </a:blip>
          <a:srcRect t="7552"/>
          <a:stretch>
            <a:fillRect/>
          </a:stretch>
        </p:blipFill>
        <p:spPr bwMode="auto">
          <a:xfrm>
            <a:off x="34925" y="1412875"/>
            <a:ext cx="7934325" cy="436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1618" name="Rectangle 2"/>
          <p:cNvSpPr>
            <a:spLocks noGrp="1" noChangeArrowheads="1"/>
          </p:cNvSpPr>
          <p:nvPr>
            <p:ph type="title"/>
          </p:nvPr>
        </p:nvSpPr>
        <p:spPr/>
        <p:txBody>
          <a:bodyPr/>
          <a:lstStyle/>
          <a:p>
            <a:pPr eaLnBrk="1" hangingPunct="1">
              <a:defRPr/>
            </a:pPr>
            <a:r>
              <a:rPr lang="zh-CN" altLang="en-US" sz="3600" b="1" dirty="0">
                <a:solidFill>
                  <a:schemeClr val="bg2">
                    <a:lumMod val="50000"/>
                  </a:schemeClr>
                </a:solidFill>
                <a:latin typeface="方正姚体" pitchFamily="2" charset="-122"/>
                <a:ea typeface="方正姚体" pitchFamily="2" charset="-122"/>
              </a:rPr>
              <a:t>产品</a:t>
            </a:r>
            <a:r>
              <a:rPr lang="zh-CN" altLang="en-US" sz="3600" b="1" dirty="0" smtClean="0">
                <a:solidFill>
                  <a:schemeClr val="bg2">
                    <a:lumMod val="50000"/>
                  </a:schemeClr>
                </a:solidFill>
                <a:latin typeface="方正姚体" pitchFamily="2" charset="-122"/>
                <a:ea typeface="方正姚体" pitchFamily="2" charset="-122"/>
              </a:rPr>
              <a:t>简介</a:t>
            </a:r>
            <a:r>
              <a:rPr lang="en-US" altLang="zh-CN" sz="3600" b="1" dirty="0">
                <a:solidFill>
                  <a:schemeClr val="bg2">
                    <a:lumMod val="50000"/>
                  </a:schemeClr>
                </a:solidFill>
                <a:latin typeface="方正姚体" pitchFamily="2" charset="-122"/>
                <a:ea typeface="方正姚体" pitchFamily="2" charset="-122"/>
              </a:rPr>
              <a:t>—</a:t>
            </a:r>
            <a:r>
              <a:rPr lang="en-US" altLang="zh-CN" sz="3600" b="1" dirty="0" err="1">
                <a:solidFill>
                  <a:schemeClr val="bg2">
                    <a:lumMod val="50000"/>
                  </a:schemeClr>
                </a:solidFill>
                <a:latin typeface="方正姚体" pitchFamily="2" charset="-122"/>
                <a:ea typeface="方正姚体" pitchFamily="2" charset="-122"/>
              </a:rPr>
              <a:t>NoteExpress</a:t>
            </a:r>
            <a:r>
              <a:rPr lang="en-US" altLang="zh-CN" sz="3600" b="1" dirty="0">
                <a:solidFill>
                  <a:schemeClr val="bg2">
                    <a:lumMod val="50000"/>
                  </a:schemeClr>
                </a:solidFill>
                <a:latin typeface="方正姚体" pitchFamily="2" charset="-122"/>
                <a:ea typeface="方正姚体" pitchFamily="2" charset="-122"/>
              </a:rPr>
              <a:t> Web</a:t>
            </a:r>
            <a:endParaRPr lang="en-US" altLang="zh-CN" sz="3600" b="1" dirty="0" smtClean="0">
              <a:solidFill>
                <a:schemeClr val="bg2">
                  <a:lumMod val="50000"/>
                </a:schemeClr>
              </a:solidFill>
              <a:latin typeface="方正姚体" pitchFamily="2" charset="-122"/>
              <a:ea typeface="方正姚体" pitchFamily="2" charset="-122"/>
            </a:endParaRPr>
          </a:p>
        </p:txBody>
      </p:sp>
      <p:sp>
        <p:nvSpPr>
          <p:cNvPr id="63492" name="内容占位符 2"/>
          <p:cNvSpPr txBox="1">
            <a:spLocks/>
          </p:cNvSpPr>
          <p:nvPr/>
        </p:nvSpPr>
        <p:spPr bwMode="auto">
          <a:xfrm>
            <a:off x="539750" y="1052513"/>
            <a:ext cx="8135938" cy="165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lnSpc>
                <a:spcPct val="120000"/>
              </a:lnSpc>
              <a:spcBef>
                <a:spcPct val="20000"/>
              </a:spcBef>
              <a:spcAft>
                <a:spcPct val="0"/>
              </a:spcAft>
              <a:buFont typeface="Arial" pitchFamily="34" charset="0"/>
              <a:buNone/>
            </a:pPr>
            <a:r>
              <a:rPr lang="en-US" altLang="zh-CN" sz="3200" smtClean="0">
                <a:solidFill>
                  <a:srgbClr val="000000"/>
                </a:solidFill>
                <a:latin typeface="楷体" pitchFamily="49" charset="-122"/>
                <a:ea typeface="楷体" pitchFamily="49" charset="-122"/>
              </a:rPr>
              <a:t>NoteExpress Web is coming soon……</a:t>
            </a:r>
          </a:p>
          <a:p>
            <a:pPr eaLnBrk="1" fontAlgn="base" hangingPunct="1">
              <a:lnSpc>
                <a:spcPct val="120000"/>
              </a:lnSpc>
              <a:spcBef>
                <a:spcPct val="20000"/>
              </a:spcBef>
              <a:spcAft>
                <a:spcPct val="0"/>
              </a:spcAft>
              <a:buFont typeface="Arial" pitchFamily="34" charset="0"/>
              <a:buNone/>
            </a:pPr>
            <a:r>
              <a:rPr lang="zh-CN" altLang="en-US" sz="3200" smtClean="0">
                <a:solidFill>
                  <a:srgbClr val="000000"/>
                </a:solidFill>
                <a:latin typeface="楷体" pitchFamily="49" charset="-122"/>
                <a:ea typeface="楷体" pitchFamily="49" charset="-122"/>
              </a:rPr>
              <a:t>基于互联网的协同学习和研发平台</a:t>
            </a:r>
            <a:endParaRPr lang="en-US" altLang="zh-CN" sz="3200" smtClean="0">
              <a:solidFill>
                <a:srgbClr val="000000"/>
              </a:solidFill>
              <a:latin typeface="楷体" pitchFamily="49" charset="-122"/>
              <a:ea typeface="楷体" pitchFamily="49" charset="-122"/>
            </a:endParaRPr>
          </a:p>
        </p:txBody>
      </p:sp>
      <p:sp>
        <p:nvSpPr>
          <p:cNvPr id="63493" name="灯片编号占位符 3"/>
          <p:cNvSpPr>
            <a:spLocks noGrp="1"/>
          </p:cNvSpPr>
          <p:nvPr>
            <p:ph type="sldNum" sz="quarter" idx="12"/>
          </p:nvPr>
        </p:nvSpPr>
        <p:spPr>
          <a:noFill/>
        </p:spPr>
        <p:txBody>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B9AEBA5D-8013-4BF3-899D-2249916B30D1}" type="slidenum">
              <a:rPr lang="en-US" altLang="zh-CN" smtClean="0">
                <a:solidFill>
                  <a:srgbClr val="FFFFFF"/>
                </a:solidFill>
                <a:latin typeface="Eras Bold ITC"/>
              </a:rPr>
              <a:pPr eaLnBrk="1" hangingPunct="1"/>
              <a:t>6</a:t>
            </a:fld>
            <a:endParaRPr lang="en-US" altLang="zh-CN" smtClean="0">
              <a:solidFill>
                <a:srgbClr val="FFFFFF"/>
              </a:solidFill>
              <a:latin typeface="Eras Bold ITC"/>
            </a:endParaRPr>
          </a:p>
        </p:txBody>
      </p:sp>
    </p:spTree>
    <p:extLst>
      <p:ext uri="{BB962C8B-B14F-4D97-AF65-F5344CB8AC3E}">
        <p14:creationId xmlns:p14="http://schemas.microsoft.com/office/powerpoint/2010/main" val="1816525111"/>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pPr eaLnBrk="1" hangingPunct="1">
              <a:defRPr/>
            </a:pPr>
            <a:r>
              <a:rPr lang="zh-CN" altLang="en-US" sz="3600" b="1" dirty="0">
                <a:solidFill>
                  <a:schemeClr val="bg2">
                    <a:lumMod val="50000"/>
                  </a:schemeClr>
                </a:solidFill>
                <a:latin typeface="方正姚体" pitchFamily="2" charset="-122"/>
                <a:ea typeface="方正姚体" pitchFamily="2" charset="-122"/>
              </a:rPr>
              <a:t>产品</a:t>
            </a:r>
            <a:r>
              <a:rPr lang="zh-CN" altLang="en-US" sz="3600" b="1" dirty="0" smtClean="0">
                <a:solidFill>
                  <a:schemeClr val="bg2">
                    <a:lumMod val="50000"/>
                  </a:schemeClr>
                </a:solidFill>
                <a:latin typeface="方正姚体" pitchFamily="2" charset="-122"/>
                <a:ea typeface="方正姚体" pitchFamily="2" charset="-122"/>
              </a:rPr>
              <a:t>简介</a:t>
            </a:r>
            <a:r>
              <a:rPr lang="en-US" altLang="zh-CN" sz="3600" b="1" dirty="0">
                <a:solidFill>
                  <a:schemeClr val="bg2">
                    <a:lumMod val="50000"/>
                  </a:schemeClr>
                </a:solidFill>
                <a:latin typeface="方正姚体" pitchFamily="2" charset="-122"/>
                <a:ea typeface="方正姚体" pitchFamily="2" charset="-122"/>
              </a:rPr>
              <a:t>—</a:t>
            </a:r>
            <a:r>
              <a:rPr lang="en-US" altLang="zh-CN" sz="3600" b="1" dirty="0" err="1">
                <a:solidFill>
                  <a:schemeClr val="bg2">
                    <a:lumMod val="50000"/>
                  </a:schemeClr>
                </a:solidFill>
                <a:latin typeface="方正姚体" pitchFamily="2" charset="-122"/>
                <a:ea typeface="方正姚体" pitchFamily="2" charset="-122"/>
              </a:rPr>
              <a:t>NoteExpress</a:t>
            </a:r>
            <a:r>
              <a:rPr lang="en-US" altLang="zh-CN" sz="3600" b="1" dirty="0">
                <a:solidFill>
                  <a:schemeClr val="bg2">
                    <a:lumMod val="50000"/>
                  </a:schemeClr>
                </a:solidFill>
                <a:latin typeface="方正姚体" pitchFamily="2" charset="-122"/>
                <a:ea typeface="方正姚体" pitchFamily="2" charset="-122"/>
              </a:rPr>
              <a:t> Web</a:t>
            </a:r>
            <a:endParaRPr lang="en-US" altLang="zh-CN" sz="3600" b="1" dirty="0" smtClean="0">
              <a:solidFill>
                <a:schemeClr val="bg2">
                  <a:lumMod val="50000"/>
                </a:schemeClr>
              </a:solidFill>
              <a:latin typeface="方正姚体" pitchFamily="2" charset="-122"/>
              <a:ea typeface="方正姚体" pitchFamily="2" charset="-122"/>
            </a:endParaRPr>
          </a:p>
        </p:txBody>
      </p:sp>
      <p:sp>
        <p:nvSpPr>
          <p:cNvPr id="64515" name="灯片编号占位符 3"/>
          <p:cNvSpPr>
            <a:spLocks noGrp="1"/>
          </p:cNvSpPr>
          <p:nvPr>
            <p:ph type="sldNum" sz="quarter" idx="12"/>
          </p:nvPr>
        </p:nvSpPr>
        <p:spPr>
          <a:noFill/>
        </p:spPr>
        <p:txBody>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750889D1-0F30-4166-902D-E34401A5FA02}" type="slidenum">
              <a:rPr lang="en-US" altLang="zh-CN" smtClean="0">
                <a:solidFill>
                  <a:srgbClr val="FFFFFF"/>
                </a:solidFill>
                <a:latin typeface="Eras Bold ITC"/>
              </a:rPr>
              <a:pPr eaLnBrk="1" hangingPunct="1"/>
              <a:t>7</a:t>
            </a:fld>
            <a:endParaRPr lang="en-US" altLang="zh-CN" smtClean="0">
              <a:solidFill>
                <a:srgbClr val="FFFFFF"/>
              </a:solidFill>
              <a:latin typeface="Eras Bold ITC"/>
            </a:endParaRPr>
          </a:p>
        </p:txBody>
      </p:sp>
      <p:pic>
        <p:nvPicPr>
          <p:cNvPr id="64516" name="图片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26988"/>
            <a:ext cx="9144000" cy="688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7394878"/>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5538" name="灯片编号占位符 3"/>
          <p:cNvSpPr>
            <a:spLocks noGrp="1"/>
          </p:cNvSpPr>
          <p:nvPr>
            <p:ph type="sldNum" sz="quarter" idx="12"/>
          </p:nvPr>
        </p:nvSpPr>
        <p:spPr>
          <a:noFill/>
        </p:spPr>
        <p:txBody>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8484D825-7C86-4A2A-A380-8E0CA97B60EA}" type="slidenum">
              <a:rPr lang="en-US" altLang="zh-CN" smtClean="0">
                <a:solidFill>
                  <a:srgbClr val="FFFFFF"/>
                </a:solidFill>
                <a:latin typeface="Eras Bold ITC"/>
              </a:rPr>
              <a:pPr eaLnBrk="1" hangingPunct="1"/>
              <a:t>8</a:t>
            </a:fld>
            <a:endParaRPr lang="en-US" altLang="zh-CN" smtClean="0">
              <a:solidFill>
                <a:srgbClr val="FFFFFF"/>
              </a:solidFill>
              <a:latin typeface="Eras Bold ITC"/>
            </a:endParaRPr>
          </a:p>
        </p:txBody>
      </p:sp>
      <p:sp>
        <p:nvSpPr>
          <p:cNvPr id="8" name="Rectangle 2"/>
          <p:cNvSpPr>
            <a:spLocks noGrp="1" noChangeArrowheads="1"/>
          </p:cNvSpPr>
          <p:nvPr>
            <p:ph type="title"/>
          </p:nvPr>
        </p:nvSpPr>
        <p:spPr/>
        <p:txBody>
          <a:bodyPr/>
          <a:lstStyle/>
          <a:p>
            <a:pPr eaLnBrk="1" hangingPunct="1">
              <a:defRPr/>
            </a:pPr>
            <a:r>
              <a:rPr lang="zh-CN" altLang="en-US" sz="3600" b="1" dirty="0">
                <a:solidFill>
                  <a:schemeClr val="bg2">
                    <a:lumMod val="50000"/>
                  </a:schemeClr>
                </a:solidFill>
                <a:latin typeface="方正姚体" pitchFamily="2" charset="-122"/>
                <a:ea typeface="方正姚体" pitchFamily="2" charset="-122"/>
              </a:rPr>
              <a:t>跨</a:t>
            </a:r>
            <a:r>
              <a:rPr lang="zh-CN" altLang="en-US" sz="3600" b="1" dirty="0" smtClean="0">
                <a:solidFill>
                  <a:schemeClr val="bg2">
                    <a:lumMod val="50000"/>
                  </a:schemeClr>
                </a:solidFill>
                <a:latin typeface="方正姚体" pitchFamily="2" charset="-122"/>
                <a:ea typeface="方正姚体" pitchFamily="2" charset="-122"/>
              </a:rPr>
              <a:t>学校跨学科，图书馆员加入科研组</a:t>
            </a:r>
            <a:endParaRPr lang="en-US" altLang="zh-CN" sz="3600" b="1" dirty="0" smtClean="0">
              <a:solidFill>
                <a:schemeClr val="bg2">
                  <a:lumMod val="50000"/>
                </a:schemeClr>
              </a:solidFill>
              <a:latin typeface="方正姚体" pitchFamily="2" charset="-122"/>
              <a:ea typeface="方正姚体" pitchFamily="2" charset="-122"/>
            </a:endParaRPr>
          </a:p>
        </p:txBody>
      </p:sp>
      <p:pic>
        <p:nvPicPr>
          <p:cNvPr id="65540" name="图片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7950" y="1096963"/>
            <a:ext cx="8891588" cy="477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57374673"/>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6562" name="灯片编号占位符 3"/>
          <p:cNvSpPr>
            <a:spLocks noGrp="1"/>
          </p:cNvSpPr>
          <p:nvPr>
            <p:ph type="sldNum" sz="quarter" idx="12"/>
          </p:nvPr>
        </p:nvSpPr>
        <p:spPr>
          <a:noFill/>
        </p:spPr>
        <p:txBody>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C0CDB0A5-B353-4C64-BF55-D818899441B8}" type="slidenum">
              <a:rPr lang="en-US" altLang="zh-CN" smtClean="0">
                <a:solidFill>
                  <a:srgbClr val="FFFFFF"/>
                </a:solidFill>
                <a:latin typeface="Eras Bold ITC"/>
              </a:rPr>
              <a:pPr eaLnBrk="1" hangingPunct="1"/>
              <a:t>9</a:t>
            </a:fld>
            <a:endParaRPr lang="en-US" altLang="zh-CN" smtClean="0">
              <a:solidFill>
                <a:srgbClr val="FFFFFF"/>
              </a:solidFill>
              <a:latin typeface="Eras Bold ITC"/>
            </a:endParaRPr>
          </a:p>
        </p:txBody>
      </p:sp>
      <p:pic>
        <p:nvPicPr>
          <p:cNvPr id="66563" name="图片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1106488"/>
            <a:ext cx="9144000" cy="469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2"/>
          <p:cNvSpPr>
            <a:spLocks noGrp="1" noChangeArrowheads="1"/>
          </p:cNvSpPr>
          <p:nvPr>
            <p:ph type="title"/>
          </p:nvPr>
        </p:nvSpPr>
        <p:spPr/>
        <p:txBody>
          <a:bodyPr/>
          <a:lstStyle/>
          <a:p>
            <a:pPr eaLnBrk="1" hangingPunct="1">
              <a:defRPr/>
            </a:pPr>
            <a:r>
              <a:rPr lang="zh-CN" altLang="en-US" sz="3600" b="1" dirty="0">
                <a:solidFill>
                  <a:schemeClr val="bg2">
                    <a:lumMod val="50000"/>
                  </a:schemeClr>
                </a:solidFill>
                <a:latin typeface="方正姚体" pitchFamily="2" charset="-122"/>
                <a:ea typeface="方正姚体" pitchFamily="2" charset="-122"/>
              </a:rPr>
              <a:t>网</a:t>
            </a:r>
            <a:r>
              <a:rPr lang="zh-CN" altLang="en-US" sz="3600" b="1" dirty="0" smtClean="0">
                <a:solidFill>
                  <a:schemeClr val="bg2">
                    <a:lumMod val="50000"/>
                  </a:schemeClr>
                </a:solidFill>
                <a:latin typeface="方正姚体" pitchFamily="2" charset="-122"/>
                <a:ea typeface="方正姚体" pitchFamily="2" charset="-122"/>
              </a:rPr>
              <a:t>聚智慧</a:t>
            </a:r>
            <a:endParaRPr lang="en-US" altLang="zh-CN" sz="3600" b="1" dirty="0" smtClean="0">
              <a:solidFill>
                <a:schemeClr val="bg2">
                  <a:lumMod val="50000"/>
                </a:schemeClr>
              </a:solidFill>
              <a:latin typeface="方正姚体" pitchFamily="2" charset="-122"/>
              <a:ea typeface="方正姚体" pitchFamily="2" charset="-122"/>
            </a:endParaRPr>
          </a:p>
        </p:txBody>
      </p:sp>
    </p:spTree>
    <p:extLst>
      <p:ext uri="{BB962C8B-B14F-4D97-AF65-F5344CB8AC3E}">
        <p14:creationId xmlns:p14="http://schemas.microsoft.com/office/powerpoint/2010/main" val="3932853558"/>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project_jelly">
  <a:themeElements>
    <a:clrScheme name="a_new_lif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a_new_life">
      <a:majorFont>
        <a:latin typeface="Impact"/>
        <a:ea typeface=""/>
        <a:cs typeface=""/>
      </a:majorFont>
      <a:minorFont>
        <a:latin typeface="Arial Blac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a_new_lif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a_new_lif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a_new_lif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a_new_lif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a_new_lif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a_new_lif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a_new_lif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a_new_lif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a_new_lif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a_new_lif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a_new_lif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a_new_lif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project_jelly">
  <a:themeElements>
    <a:clrScheme name="a_new_lif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a_new_life">
      <a:majorFont>
        <a:latin typeface="Impact"/>
        <a:ea typeface=""/>
        <a:cs typeface=""/>
      </a:majorFont>
      <a:minorFont>
        <a:latin typeface="Arial Blac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a_new_lif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a_new_lif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a_new_lif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a_new_lif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a_new_lif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a_new_lif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a_new_lif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a_new_lif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a_new_lif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a_new_lif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a_new_lif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a_new_lif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388</Words>
  <Application>Microsoft Office PowerPoint</Application>
  <PresentationFormat>全屏显示(4:3)</PresentationFormat>
  <Paragraphs>88</Paragraphs>
  <Slides>12</Slides>
  <Notes>12</Notes>
  <HiddenSlides>0</HiddenSlides>
  <MMClips>0</MMClips>
  <ScaleCrop>false</ScaleCrop>
  <HeadingPairs>
    <vt:vector size="4" baseType="variant">
      <vt:variant>
        <vt:lpstr>主题</vt:lpstr>
      </vt:variant>
      <vt:variant>
        <vt:i4>3</vt:i4>
      </vt:variant>
      <vt:variant>
        <vt:lpstr>幻灯片标题</vt:lpstr>
      </vt:variant>
      <vt:variant>
        <vt:i4>12</vt:i4>
      </vt:variant>
    </vt:vector>
  </HeadingPairs>
  <TitlesOfParts>
    <vt:vector size="15" baseType="lpstr">
      <vt:lpstr>Office 主题</vt:lpstr>
      <vt:lpstr>project_jelly</vt:lpstr>
      <vt:lpstr>3_project_jelly</vt:lpstr>
      <vt:lpstr>公司简介</vt:lpstr>
      <vt:lpstr>公司简介</vt:lpstr>
      <vt:lpstr>产品简介—NoteExpress</vt:lpstr>
      <vt:lpstr>产品简介—NoteExpress</vt:lpstr>
      <vt:lpstr>产品简介—IRP机构知识库</vt:lpstr>
      <vt:lpstr>产品简介—NoteExpress Web</vt:lpstr>
      <vt:lpstr>产品简介—NoteExpress Web</vt:lpstr>
      <vt:lpstr>跨学校跨学科，图书馆员加入科研组</vt:lpstr>
      <vt:lpstr>网聚智慧</vt:lpstr>
      <vt:lpstr>读者所需资源永远买不够</vt:lpstr>
      <vt:lpstr>产品简介—产品关系</vt:lpstr>
      <vt:lpstr>社会责任</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公司简介</dc:title>
  <dc:creator>JW</dc:creator>
  <cp:lastModifiedBy>武帅</cp:lastModifiedBy>
  <cp:revision>1</cp:revision>
  <dcterms:created xsi:type="dcterms:W3CDTF">2012-09-12T19:09:58Z</dcterms:created>
  <dcterms:modified xsi:type="dcterms:W3CDTF">2012-09-12T19:12:52Z</dcterms:modified>
</cp:coreProperties>
</file>